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5"/>
  </p:notesMasterIdLst>
  <p:sldIdLst>
    <p:sldId id="266" r:id="rId5"/>
    <p:sldId id="273" r:id="rId6"/>
    <p:sldId id="277" r:id="rId7"/>
    <p:sldId id="274" r:id="rId8"/>
    <p:sldId id="278" r:id="rId9"/>
    <p:sldId id="271" r:id="rId10"/>
    <p:sldId id="275" r:id="rId11"/>
    <p:sldId id="276" r:id="rId12"/>
    <p:sldId id="280" r:id="rId13"/>
    <p:sldId id="279"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4B023E-4238-F347-D3C7-73A097FAF5FE}" v="20" dt="2025-09-10T20:14:30.5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6" autoAdjust="0"/>
    <p:restoredTop sz="86231" autoAdjust="0"/>
  </p:normalViewPr>
  <p:slideViewPr>
    <p:cSldViewPr snapToGrid="0">
      <p:cViewPr varScale="1">
        <p:scale>
          <a:sx n="59" d="100"/>
          <a:sy n="59" d="100"/>
        </p:scale>
        <p:origin x="16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A54B023E-4238-F347-D3C7-73A097FAF5FE}"/>
    <pc:docChg chg="modSld">
      <pc:chgData name="" userId="" providerId="" clId="Web-{A54B023E-4238-F347-D3C7-73A097FAF5FE}" dt="2025-09-10T20:10:37.688" v="0" actId="20577"/>
      <pc:docMkLst>
        <pc:docMk/>
      </pc:docMkLst>
      <pc:sldChg chg="modSp">
        <pc:chgData name="" userId="" providerId="" clId="Web-{A54B023E-4238-F347-D3C7-73A097FAF5FE}" dt="2025-09-10T20:10:37.688" v="0" actId="20577"/>
        <pc:sldMkLst>
          <pc:docMk/>
          <pc:sldMk cId="2906984081" sldId="266"/>
        </pc:sldMkLst>
        <pc:spChg chg="mod">
          <ac:chgData name="" userId="" providerId="" clId="Web-{A54B023E-4238-F347-D3C7-73A097FAF5FE}" dt="2025-09-10T20:10:37.688" v="0" actId="20577"/>
          <ac:spMkLst>
            <pc:docMk/>
            <pc:sldMk cId="2906984081" sldId="266"/>
            <ac:spMk id="3" creationId="{00000000-0000-0000-0000-000000000000}"/>
          </ac:spMkLst>
        </pc:spChg>
      </pc:sldChg>
    </pc:docChg>
  </pc:docChgLst>
  <pc:docChgLst>
    <pc:chgData name="Amber  Turvey" userId="S::a.turvey@st-albans.hants.sch.uk::a3dcbfc8-9aea-429b-8f2f-4b19f2ba2381" providerId="AD" clId="Web-{A54B023E-4238-F347-D3C7-73A097FAF5FE}"/>
    <pc:docChg chg="modSld">
      <pc:chgData name="Amber  Turvey" userId="S::a.turvey@st-albans.hants.sch.uk::a3dcbfc8-9aea-429b-8f2f-4b19f2ba2381" providerId="AD" clId="Web-{A54B023E-4238-F347-D3C7-73A097FAF5FE}" dt="2025-09-10T20:14:30.541" v="16" actId="20577"/>
      <pc:docMkLst>
        <pc:docMk/>
      </pc:docMkLst>
      <pc:sldChg chg="addSp delSp modSp">
        <pc:chgData name="Amber  Turvey" userId="S::a.turvey@st-albans.hants.sch.uk::a3dcbfc8-9aea-429b-8f2f-4b19f2ba2381" providerId="AD" clId="Web-{A54B023E-4238-F347-D3C7-73A097FAF5FE}" dt="2025-09-10T20:13:44.132" v="3" actId="1076"/>
        <pc:sldMkLst>
          <pc:docMk/>
          <pc:sldMk cId="750885609" sldId="274"/>
        </pc:sldMkLst>
        <pc:picChg chg="del">
          <ac:chgData name="Amber  Turvey" userId="S::a.turvey@st-albans.hants.sch.uk::a3dcbfc8-9aea-429b-8f2f-4b19f2ba2381" providerId="AD" clId="Web-{A54B023E-4238-F347-D3C7-73A097FAF5FE}" dt="2025-09-10T20:13:28.850" v="0"/>
          <ac:picMkLst>
            <pc:docMk/>
            <pc:sldMk cId="750885609" sldId="274"/>
            <ac:picMk id="2" creationId="{3066764F-88D3-4845-0C7D-B8FFA9EE1FE4}"/>
          </ac:picMkLst>
        </pc:picChg>
        <pc:picChg chg="add mod">
          <ac:chgData name="Amber  Turvey" userId="S::a.turvey@st-albans.hants.sch.uk::a3dcbfc8-9aea-429b-8f2f-4b19f2ba2381" providerId="AD" clId="Web-{A54B023E-4238-F347-D3C7-73A097FAF5FE}" dt="2025-09-10T20:13:44.132" v="3" actId="1076"/>
          <ac:picMkLst>
            <pc:docMk/>
            <pc:sldMk cId="750885609" sldId="274"/>
            <ac:picMk id="4" creationId="{0EDD5DE0-E4D9-6EF8-9DA9-CF2400442B20}"/>
          </ac:picMkLst>
        </pc:picChg>
      </pc:sldChg>
      <pc:sldChg chg="modSp">
        <pc:chgData name="Amber  Turvey" userId="S::a.turvey@st-albans.hants.sch.uk::a3dcbfc8-9aea-429b-8f2f-4b19f2ba2381" providerId="AD" clId="Web-{A54B023E-4238-F347-D3C7-73A097FAF5FE}" dt="2025-09-10T20:14:30.541" v="16" actId="20577"/>
        <pc:sldMkLst>
          <pc:docMk/>
          <pc:sldMk cId="3419604362" sldId="280"/>
        </pc:sldMkLst>
        <pc:spChg chg="mod">
          <ac:chgData name="Amber  Turvey" userId="S::a.turvey@st-albans.hants.sch.uk::a3dcbfc8-9aea-429b-8f2f-4b19f2ba2381" providerId="AD" clId="Web-{A54B023E-4238-F347-D3C7-73A097FAF5FE}" dt="2025-09-10T20:14:30.541" v="16" actId="20577"/>
          <ac:spMkLst>
            <pc:docMk/>
            <pc:sldMk cId="3419604362" sldId="280"/>
            <ac:spMk id="4" creationId="{EC98BE79-A0B7-B287-489D-3C63009CE8BD}"/>
          </ac:spMkLst>
        </pc:spChg>
      </pc:sldChg>
    </pc:docChg>
  </pc:docChgLst>
  <pc:docChgLst>
    <pc:chgData name="Lorna  Kirby" userId="S::l.kirby@st-albans.hants.sch.uk::0f4e7e29-f034-4124-b186-9d20966fe795" providerId="AD" clId="Web-{05D0B54A-8697-89B0-8363-E5BAA208E687}"/>
    <pc:docChg chg="modSld">
      <pc:chgData name="Lorna  Kirby" userId="S::l.kirby@st-albans.hants.sch.uk::0f4e7e29-f034-4124-b186-9d20966fe795" providerId="AD" clId="Web-{05D0B54A-8697-89B0-8363-E5BAA208E687}" dt="2024-09-19T07:22:20.508" v="12" actId="20577"/>
      <pc:docMkLst>
        <pc:docMk/>
      </pc:docMkLst>
      <pc:sldChg chg="modSp">
        <pc:chgData name="Lorna  Kirby" userId="S::l.kirby@st-albans.hants.sch.uk::0f4e7e29-f034-4124-b186-9d20966fe795" providerId="AD" clId="Web-{05D0B54A-8697-89B0-8363-E5BAA208E687}" dt="2024-09-19T07:22:20.508" v="12" actId="20577"/>
        <pc:sldMkLst>
          <pc:docMk/>
          <pc:sldMk cId="1681749192" sldId="271"/>
        </pc:sldMkLst>
      </pc:sldChg>
    </pc:docChg>
  </pc:docChgLst>
  <pc:docChgLst>
    <pc:chgData name="Lorna  Kirby" userId="S::l.kirby@st-albans.hants.sch.uk::0f4e7e29-f034-4124-b186-9d20966fe795" providerId="AD" clId="Web-{1F294643-2598-537D-0B9D-15219EC5BF0D}"/>
    <pc:docChg chg="addSld delSld modSld sldOrd">
      <pc:chgData name="Lorna  Kirby" userId="S::l.kirby@st-albans.hants.sch.uk::0f4e7e29-f034-4124-b186-9d20966fe795" providerId="AD" clId="Web-{1F294643-2598-537D-0B9D-15219EC5BF0D}" dt="2024-09-18T11:02:33.645" v="291" actId="1076"/>
      <pc:docMkLst>
        <pc:docMk/>
      </pc:docMkLst>
      <pc:sldChg chg="modSp">
        <pc:chgData name="Lorna  Kirby" userId="S::l.kirby@st-albans.hants.sch.uk::0f4e7e29-f034-4124-b186-9d20966fe795" providerId="AD" clId="Web-{1F294643-2598-537D-0B9D-15219EC5BF0D}" dt="2024-09-18T11:00:08.765" v="216" actId="14100"/>
        <pc:sldMkLst>
          <pc:docMk/>
          <pc:sldMk cId="2906984081" sldId="266"/>
        </pc:sldMkLst>
      </pc:sldChg>
      <pc:sldChg chg="del">
        <pc:chgData name="Lorna  Kirby" userId="S::l.kirby@st-albans.hants.sch.uk::0f4e7e29-f034-4124-b186-9d20966fe795" providerId="AD" clId="Web-{1F294643-2598-537D-0B9D-15219EC5BF0D}" dt="2024-09-18T10:57:51.541" v="146"/>
        <pc:sldMkLst>
          <pc:docMk/>
          <pc:sldMk cId="1000121494" sldId="272"/>
        </pc:sldMkLst>
      </pc:sldChg>
      <pc:sldChg chg="modSp">
        <pc:chgData name="Lorna  Kirby" userId="S::l.kirby@st-albans.hants.sch.uk::0f4e7e29-f034-4124-b186-9d20966fe795" providerId="AD" clId="Web-{1F294643-2598-537D-0B9D-15219EC5BF0D}" dt="2024-09-18T10:39:57.464" v="117" actId="20577"/>
        <pc:sldMkLst>
          <pc:docMk/>
          <pc:sldMk cId="2568753341" sldId="273"/>
        </pc:sldMkLst>
      </pc:sldChg>
      <pc:sldChg chg="addSp delSp modSp">
        <pc:chgData name="Lorna  Kirby" userId="S::l.kirby@st-albans.hants.sch.uk::0f4e7e29-f034-4124-b186-9d20966fe795" providerId="AD" clId="Web-{1F294643-2598-537D-0B9D-15219EC5BF0D}" dt="2024-09-18T10:53:55.353" v="131" actId="14100"/>
        <pc:sldMkLst>
          <pc:docMk/>
          <pc:sldMk cId="750885609" sldId="274"/>
        </pc:sldMkLst>
      </pc:sldChg>
      <pc:sldChg chg="modSp">
        <pc:chgData name="Lorna  Kirby" userId="S::l.kirby@st-albans.hants.sch.uk::0f4e7e29-f034-4124-b186-9d20966fe795" providerId="AD" clId="Web-{1F294643-2598-537D-0B9D-15219EC5BF0D}" dt="2024-09-18T11:02:33.645" v="291" actId="1076"/>
        <pc:sldMkLst>
          <pc:docMk/>
          <pc:sldMk cId="513368042" sldId="275"/>
        </pc:sldMkLst>
      </pc:sldChg>
      <pc:sldChg chg="addSp modSp">
        <pc:chgData name="Lorna  Kirby" userId="S::l.kirby@st-albans.hants.sch.uk::0f4e7e29-f034-4124-b186-9d20966fe795" providerId="AD" clId="Web-{1F294643-2598-537D-0B9D-15219EC5BF0D}" dt="2024-09-18T10:57:27.962" v="145" actId="1076"/>
        <pc:sldMkLst>
          <pc:docMk/>
          <pc:sldMk cId="3649387839" sldId="276"/>
        </pc:sldMkLst>
      </pc:sldChg>
      <pc:sldChg chg="addSp delSp modSp">
        <pc:chgData name="Lorna  Kirby" userId="S::l.kirby@st-albans.hants.sch.uk::0f4e7e29-f034-4124-b186-9d20966fe795" providerId="AD" clId="Web-{1F294643-2598-537D-0B9D-15219EC5BF0D}" dt="2024-09-18T10:50:17.673" v="122" actId="1076"/>
        <pc:sldMkLst>
          <pc:docMk/>
          <pc:sldMk cId="2578707664" sldId="277"/>
        </pc:sldMkLst>
      </pc:sldChg>
      <pc:sldChg chg="addSp modSp">
        <pc:chgData name="Lorna  Kirby" userId="S::l.kirby@st-albans.hants.sch.uk::0f4e7e29-f034-4124-b186-9d20966fe795" providerId="AD" clId="Web-{1F294643-2598-537D-0B9D-15219EC5BF0D}" dt="2024-09-18T10:54:48.378" v="134" actId="1076"/>
        <pc:sldMkLst>
          <pc:docMk/>
          <pc:sldMk cId="4282123830" sldId="278"/>
        </pc:sldMkLst>
      </pc:sldChg>
      <pc:sldChg chg="addSp modSp add ord replId addAnim">
        <pc:chgData name="Lorna  Kirby" userId="S::l.kirby@st-albans.hants.sch.uk::0f4e7e29-f034-4124-b186-9d20966fe795" providerId="AD" clId="Web-{1F294643-2598-537D-0B9D-15219EC5BF0D}" dt="2024-09-18T11:00:54.157" v="228" actId="20577"/>
        <pc:sldMkLst>
          <pc:docMk/>
          <pc:sldMk cId="3419604362" sldId="280"/>
        </pc:sldMkLst>
      </pc:sldChg>
    </pc:docChg>
  </pc:docChgLst>
  <pc:docChgLst>
    <pc:chgData name="Lorna  Kirby" userId="S::l.kirby@st-albans.hants.sch.uk::0f4e7e29-f034-4124-b186-9d20966fe795" providerId="AD" clId="Web-{2ED801BB-4E67-EC95-4CE7-0906F554886C}"/>
    <pc:docChg chg="modSld">
      <pc:chgData name="Lorna  Kirby" userId="S::l.kirby@st-albans.hants.sch.uk::0f4e7e29-f034-4124-b186-9d20966fe795" providerId="AD" clId="Web-{2ED801BB-4E67-EC95-4CE7-0906F554886C}" dt="2024-09-19T07:55:02.043" v="9" actId="20577"/>
      <pc:docMkLst>
        <pc:docMk/>
      </pc:docMkLst>
      <pc:sldChg chg="modSp">
        <pc:chgData name="Lorna  Kirby" userId="S::l.kirby@st-albans.hants.sch.uk::0f4e7e29-f034-4124-b186-9d20966fe795" providerId="AD" clId="Web-{2ED801BB-4E67-EC95-4CE7-0906F554886C}" dt="2024-09-19T07:55:02.043" v="9" actId="20577"/>
        <pc:sldMkLst>
          <pc:docMk/>
          <pc:sldMk cId="1681749192" sldId="271"/>
        </pc:sldMkLst>
      </pc:sldChg>
    </pc:docChg>
  </pc:docChgLst>
  <pc:docChgLst>
    <pc:chgData name="Amber  Turvey" userId="S::a.turvey@st-albans.hants.sch.uk::a3dcbfc8-9aea-429b-8f2f-4b19f2ba2381" providerId="AD" clId="Web-{8DEAD63F-6246-5658-4142-88A9FE6D674F}"/>
    <pc:docChg chg="modSld">
      <pc:chgData name="Amber  Turvey" userId="S::a.turvey@st-albans.hants.sch.uk::a3dcbfc8-9aea-429b-8f2f-4b19f2ba2381" providerId="AD" clId="Web-{8DEAD63F-6246-5658-4142-88A9FE6D674F}" dt="2025-09-08T20:08:57.678" v="133" actId="20577"/>
      <pc:docMkLst>
        <pc:docMk/>
      </pc:docMkLst>
      <pc:sldChg chg="modSp">
        <pc:chgData name="Amber  Turvey" userId="S::a.turvey@st-albans.hants.sch.uk::a3dcbfc8-9aea-429b-8f2f-4b19f2ba2381" providerId="AD" clId="Web-{8DEAD63F-6246-5658-4142-88A9FE6D674F}" dt="2025-09-08T18:49:42.525" v="35" actId="20577"/>
        <pc:sldMkLst>
          <pc:docMk/>
          <pc:sldMk cId="2906984081" sldId="266"/>
        </pc:sldMkLst>
        <pc:spChg chg="mod">
          <ac:chgData name="Amber  Turvey" userId="S::a.turvey@st-albans.hants.sch.uk::a3dcbfc8-9aea-429b-8f2f-4b19f2ba2381" providerId="AD" clId="Web-{8DEAD63F-6246-5658-4142-88A9FE6D674F}" dt="2025-09-08T18:48:58.535" v="0" actId="20577"/>
          <ac:spMkLst>
            <pc:docMk/>
            <pc:sldMk cId="2906984081" sldId="266"/>
            <ac:spMk id="2" creationId="{00000000-0000-0000-0000-000000000000}"/>
          </ac:spMkLst>
        </pc:spChg>
        <pc:spChg chg="mod">
          <ac:chgData name="Amber  Turvey" userId="S::a.turvey@st-albans.hants.sch.uk::a3dcbfc8-9aea-429b-8f2f-4b19f2ba2381" providerId="AD" clId="Web-{8DEAD63F-6246-5658-4142-88A9FE6D674F}" dt="2025-09-08T18:49:42.525" v="35" actId="20577"/>
          <ac:spMkLst>
            <pc:docMk/>
            <pc:sldMk cId="2906984081" sldId="266"/>
            <ac:spMk id="3" creationId="{00000000-0000-0000-0000-000000000000}"/>
          </ac:spMkLst>
        </pc:spChg>
      </pc:sldChg>
      <pc:sldChg chg="modSp">
        <pc:chgData name="Amber  Turvey" userId="S::a.turvey@st-albans.hants.sch.uk::a3dcbfc8-9aea-429b-8f2f-4b19f2ba2381" providerId="AD" clId="Web-{8DEAD63F-6246-5658-4142-88A9FE6D674F}" dt="2025-09-08T19:57:15.751" v="67" actId="20577"/>
        <pc:sldMkLst>
          <pc:docMk/>
          <pc:sldMk cId="1681749192" sldId="271"/>
        </pc:sldMkLst>
        <pc:spChg chg="mod">
          <ac:chgData name="Amber  Turvey" userId="S::a.turvey@st-albans.hants.sch.uk::a3dcbfc8-9aea-429b-8f2f-4b19f2ba2381" providerId="AD" clId="Web-{8DEAD63F-6246-5658-4142-88A9FE6D674F}" dt="2025-09-08T19:57:15.751" v="67" actId="20577"/>
          <ac:spMkLst>
            <pc:docMk/>
            <pc:sldMk cId="1681749192" sldId="271"/>
            <ac:spMk id="2" creationId="{3DC3F156-D838-DA56-3FAD-FE47638FDE96}"/>
          </ac:spMkLst>
        </pc:spChg>
      </pc:sldChg>
      <pc:sldChg chg="addSp delSp modSp">
        <pc:chgData name="Amber  Turvey" userId="S::a.turvey@st-albans.hants.sch.uk::a3dcbfc8-9aea-429b-8f2f-4b19f2ba2381" providerId="AD" clId="Web-{8DEAD63F-6246-5658-4142-88A9FE6D674F}" dt="2025-09-08T19:49:07.924" v="45" actId="1076"/>
        <pc:sldMkLst>
          <pc:docMk/>
          <pc:sldMk cId="750885609" sldId="274"/>
        </pc:sldMkLst>
        <pc:picChg chg="add mod">
          <ac:chgData name="Amber  Turvey" userId="S::a.turvey@st-albans.hants.sch.uk::a3dcbfc8-9aea-429b-8f2f-4b19f2ba2381" providerId="AD" clId="Web-{8DEAD63F-6246-5658-4142-88A9FE6D674F}" dt="2025-09-08T19:49:07.924" v="45" actId="1076"/>
          <ac:picMkLst>
            <pc:docMk/>
            <pc:sldMk cId="750885609" sldId="274"/>
            <ac:picMk id="2" creationId="{3066764F-88D3-4845-0C7D-B8FFA9EE1FE4}"/>
          </ac:picMkLst>
        </pc:picChg>
      </pc:sldChg>
      <pc:sldChg chg="modSp">
        <pc:chgData name="Amber  Turvey" userId="S::a.turvey@st-albans.hants.sch.uk::a3dcbfc8-9aea-429b-8f2f-4b19f2ba2381" providerId="AD" clId="Web-{8DEAD63F-6246-5658-4142-88A9FE6D674F}" dt="2025-09-08T19:58:23.001" v="90" actId="20577"/>
        <pc:sldMkLst>
          <pc:docMk/>
          <pc:sldMk cId="513368042" sldId="275"/>
        </pc:sldMkLst>
        <pc:spChg chg="mod">
          <ac:chgData name="Amber  Turvey" userId="S::a.turvey@st-albans.hants.sch.uk::a3dcbfc8-9aea-429b-8f2f-4b19f2ba2381" providerId="AD" clId="Web-{8DEAD63F-6246-5658-4142-88A9FE6D674F}" dt="2025-09-08T19:58:23.001" v="90" actId="20577"/>
          <ac:spMkLst>
            <pc:docMk/>
            <pc:sldMk cId="513368042" sldId="275"/>
            <ac:spMk id="2" creationId="{00000000-0000-0000-0000-000000000000}"/>
          </ac:spMkLst>
        </pc:spChg>
      </pc:sldChg>
      <pc:sldChg chg="addSp delSp modSp">
        <pc:chgData name="Amber  Turvey" userId="S::a.turvey@st-albans.hants.sch.uk::a3dcbfc8-9aea-429b-8f2f-4b19f2ba2381" providerId="AD" clId="Web-{8DEAD63F-6246-5658-4142-88A9FE6D674F}" dt="2025-09-08T20:08:57.678" v="133" actId="20577"/>
        <pc:sldMkLst>
          <pc:docMk/>
          <pc:sldMk cId="3649387839" sldId="276"/>
        </pc:sldMkLst>
        <pc:spChg chg="mod">
          <ac:chgData name="Amber  Turvey" userId="S::a.turvey@st-albans.hants.sch.uk::a3dcbfc8-9aea-429b-8f2f-4b19f2ba2381" providerId="AD" clId="Web-{8DEAD63F-6246-5658-4142-88A9FE6D674F}" dt="2025-09-08T20:01:45.407" v="118" actId="20577"/>
          <ac:spMkLst>
            <pc:docMk/>
            <pc:sldMk cId="3649387839" sldId="276"/>
            <ac:spMk id="2" creationId="{00000000-0000-0000-0000-000000000000}"/>
          </ac:spMkLst>
        </pc:spChg>
        <pc:spChg chg="mod">
          <ac:chgData name="Amber  Turvey" userId="S::a.turvey@st-albans.hants.sch.uk::a3dcbfc8-9aea-429b-8f2f-4b19f2ba2381" providerId="AD" clId="Web-{8DEAD63F-6246-5658-4142-88A9FE6D674F}" dt="2025-09-08T20:08:57.678" v="133" actId="20577"/>
          <ac:spMkLst>
            <pc:docMk/>
            <pc:sldMk cId="3649387839" sldId="276"/>
            <ac:spMk id="3" creationId="{00000000-0000-0000-0000-000000000000}"/>
          </ac:spMkLst>
        </pc:spChg>
        <pc:picChg chg="add mod">
          <ac:chgData name="Amber  Turvey" userId="S::a.turvey@st-albans.hants.sch.uk::a3dcbfc8-9aea-429b-8f2f-4b19f2ba2381" providerId="AD" clId="Web-{8DEAD63F-6246-5658-4142-88A9FE6D674F}" dt="2025-09-08T20:02:06.266" v="122" actId="1076"/>
          <ac:picMkLst>
            <pc:docMk/>
            <pc:sldMk cId="3649387839" sldId="276"/>
            <ac:picMk id="5" creationId="{109E6487-319C-177A-D6D3-F361665A45A1}"/>
          </ac:picMkLst>
        </pc:picChg>
      </pc:sldChg>
      <pc:sldChg chg="addSp delSp modSp">
        <pc:chgData name="Amber  Turvey" userId="S::a.turvey@st-albans.hants.sch.uk::a3dcbfc8-9aea-429b-8f2f-4b19f2ba2381" providerId="AD" clId="Web-{8DEAD63F-6246-5658-4142-88A9FE6D674F}" dt="2025-09-08T19:47:03.323" v="41" actId="1076"/>
        <pc:sldMkLst>
          <pc:docMk/>
          <pc:sldMk cId="2578707664" sldId="277"/>
        </pc:sldMkLst>
        <pc:picChg chg="add mod">
          <ac:chgData name="Amber  Turvey" userId="S::a.turvey@st-albans.hants.sch.uk::a3dcbfc8-9aea-429b-8f2f-4b19f2ba2381" providerId="AD" clId="Web-{8DEAD63F-6246-5658-4142-88A9FE6D674F}" dt="2025-09-08T19:47:03.323" v="41" actId="1076"/>
          <ac:picMkLst>
            <pc:docMk/>
            <pc:sldMk cId="2578707664" sldId="277"/>
            <ac:picMk id="3" creationId="{549F5477-61CC-6255-85DC-B4FA31F02FF4}"/>
          </ac:picMkLst>
        </pc:picChg>
      </pc:sldChg>
      <pc:sldChg chg="addSp delSp modSp">
        <pc:chgData name="Amber  Turvey" userId="S::a.turvey@st-albans.hants.sch.uk::a3dcbfc8-9aea-429b-8f2f-4b19f2ba2381" providerId="AD" clId="Web-{8DEAD63F-6246-5658-4142-88A9FE6D674F}" dt="2025-09-08T19:54:49.002" v="53" actId="1076"/>
        <pc:sldMkLst>
          <pc:docMk/>
          <pc:sldMk cId="4282123830" sldId="278"/>
        </pc:sldMkLst>
        <pc:picChg chg="add mod">
          <ac:chgData name="Amber  Turvey" userId="S::a.turvey@st-albans.hants.sch.uk::a3dcbfc8-9aea-429b-8f2f-4b19f2ba2381" providerId="AD" clId="Web-{8DEAD63F-6246-5658-4142-88A9FE6D674F}" dt="2025-09-08T19:54:49.002" v="53" actId="1076"/>
          <ac:picMkLst>
            <pc:docMk/>
            <pc:sldMk cId="4282123830" sldId="278"/>
            <ac:picMk id="5" creationId="{B33B1AC3-A190-EDC1-6D18-0A1EBE497348}"/>
          </ac:picMkLst>
        </pc:picChg>
      </pc:sldChg>
      <pc:sldChg chg="modSp">
        <pc:chgData name="Amber  Turvey" userId="S::a.turvey@st-albans.hants.sch.uk::a3dcbfc8-9aea-429b-8f2f-4b19f2ba2381" providerId="AD" clId="Web-{8DEAD63F-6246-5658-4142-88A9FE6D674F}" dt="2025-09-08T20:03:56.610" v="132" actId="20577"/>
        <pc:sldMkLst>
          <pc:docMk/>
          <pc:sldMk cId="3419604362" sldId="280"/>
        </pc:sldMkLst>
        <pc:spChg chg="mod">
          <ac:chgData name="Amber  Turvey" userId="S::a.turvey@st-albans.hants.sch.uk::a3dcbfc8-9aea-429b-8f2f-4b19f2ba2381" providerId="AD" clId="Web-{8DEAD63F-6246-5658-4142-88A9FE6D674F}" dt="2025-09-08T20:03:56.610" v="132" actId="20577"/>
          <ac:spMkLst>
            <pc:docMk/>
            <pc:sldMk cId="3419604362" sldId="280"/>
            <ac:spMk id="4" creationId="{EC98BE79-A0B7-B287-489D-3C63009CE8B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823BC0-CA6D-432C-A7D7-58802FB0EFB8}" type="datetimeFigureOut">
              <a:rPr lang="en-GB" smtClean="0"/>
              <a:t>10/09/2025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6AC5E-9435-4763-813C-613F2A83A350}" type="slidenum">
              <a:rPr lang="en-GB" smtClean="0"/>
              <a:t>‹#›</a:t>
            </a:fld>
            <a:endParaRPr lang="en-GB"/>
          </a:p>
        </p:txBody>
      </p:sp>
    </p:spTree>
    <p:extLst>
      <p:ext uri="{BB962C8B-B14F-4D97-AF65-F5344CB8AC3E}">
        <p14:creationId xmlns:p14="http://schemas.microsoft.com/office/powerpoint/2010/main" val="1235457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1472B9D-2C9C-4E1B-95E1-52E260CEE3B8}" type="slidenum">
              <a:rPr lang="en-GB" smtClean="0"/>
              <a:t>1</a:t>
            </a:fld>
            <a:endParaRPr lang="en-GB"/>
          </a:p>
        </p:txBody>
      </p:sp>
    </p:spTree>
    <p:extLst>
      <p:ext uri="{BB962C8B-B14F-4D97-AF65-F5344CB8AC3E}">
        <p14:creationId xmlns:p14="http://schemas.microsoft.com/office/powerpoint/2010/main" val="34179846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Our school values have been updated to reflect the changing nature of our school. These values will woven throughout our curriculum, worship and daily life in school.</a:t>
            </a:r>
          </a:p>
        </p:txBody>
      </p:sp>
      <p:sp>
        <p:nvSpPr>
          <p:cNvPr id="4" name="Slide Number Placeholder 3"/>
          <p:cNvSpPr>
            <a:spLocks noGrp="1"/>
          </p:cNvSpPr>
          <p:nvPr>
            <p:ph type="sldNum" sz="quarter" idx="10"/>
          </p:nvPr>
        </p:nvSpPr>
        <p:spPr/>
        <p:txBody>
          <a:bodyPr/>
          <a:lstStyle/>
          <a:p>
            <a:fld id="{E1472B9D-2C9C-4E1B-95E1-52E260CEE3B8}" type="slidenum">
              <a:rPr lang="en-GB" smtClean="0"/>
              <a:t>2</a:t>
            </a:fld>
            <a:endParaRPr lang="en-GB"/>
          </a:p>
        </p:txBody>
      </p:sp>
    </p:spTree>
    <p:extLst>
      <p:ext uri="{BB962C8B-B14F-4D97-AF65-F5344CB8AC3E}">
        <p14:creationId xmlns:p14="http://schemas.microsoft.com/office/powerpoint/2010/main" val="31022016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1472B9D-2C9C-4E1B-95E1-52E260CEE3B8}" type="slidenum">
              <a:rPr lang="en-GB" smtClean="0"/>
              <a:t>3</a:t>
            </a:fld>
            <a:endParaRPr lang="en-GB"/>
          </a:p>
        </p:txBody>
      </p:sp>
    </p:spTree>
    <p:extLst>
      <p:ext uri="{BB962C8B-B14F-4D97-AF65-F5344CB8AC3E}">
        <p14:creationId xmlns:p14="http://schemas.microsoft.com/office/powerpoint/2010/main" val="343890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overview of our learning quest for this half term. All out learning is now linked into themes. This is an overview of what we are learning. These have been sent home and can be found on the school website.</a:t>
            </a:r>
          </a:p>
        </p:txBody>
      </p:sp>
      <p:sp>
        <p:nvSpPr>
          <p:cNvPr id="4" name="Slide Number Placeholder 3"/>
          <p:cNvSpPr>
            <a:spLocks noGrp="1"/>
          </p:cNvSpPr>
          <p:nvPr>
            <p:ph type="sldNum" sz="quarter" idx="10"/>
          </p:nvPr>
        </p:nvSpPr>
        <p:spPr/>
        <p:txBody>
          <a:bodyPr/>
          <a:lstStyle/>
          <a:p>
            <a:fld id="{E1472B9D-2C9C-4E1B-95E1-52E260CEE3B8}" type="slidenum">
              <a:rPr lang="en-GB" smtClean="0"/>
              <a:t>4</a:t>
            </a:fld>
            <a:endParaRPr lang="en-GB"/>
          </a:p>
        </p:txBody>
      </p:sp>
    </p:spTree>
    <p:extLst>
      <p:ext uri="{BB962C8B-B14F-4D97-AF65-F5344CB8AC3E}">
        <p14:creationId xmlns:p14="http://schemas.microsoft.com/office/powerpoint/2010/main" val="15867927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example of our timetable and things will change as we go through the year and as the class evolves.</a:t>
            </a:r>
          </a:p>
          <a:p>
            <a:endParaRPr lang="en-GB" dirty="0"/>
          </a:p>
          <a:p>
            <a:r>
              <a:rPr lang="en-GB" dirty="0"/>
              <a:t>This is roughly wat to expect.</a:t>
            </a:r>
          </a:p>
        </p:txBody>
      </p:sp>
      <p:sp>
        <p:nvSpPr>
          <p:cNvPr id="4" name="Slide Number Placeholder 3"/>
          <p:cNvSpPr>
            <a:spLocks noGrp="1"/>
          </p:cNvSpPr>
          <p:nvPr>
            <p:ph type="sldNum" sz="quarter" idx="10"/>
          </p:nvPr>
        </p:nvSpPr>
        <p:spPr/>
        <p:txBody>
          <a:bodyPr/>
          <a:lstStyle/>
          <a:p>
            <a:fld id="{E1472B9D-2C9C-4E1B-95E1-52E260CEE3B8}" type="slidenum">
              <a:rPr lang="en-GB" smtClean="0"/>
              <a:t>5</a:t>
            </a:fld>
            <a:endParaRPr lang="en-GB"/>
          </a:p>
        </p:txBody>
      </p:sp>
    </p:spTree>
    <p:extLst>
      <p:ext uri="{BB962C8B-B14F-4D97-AF65-F5344CB8AC3E}">
        <p14:creationId xmlns:p14="http://schemas.microsoft.com/office/powerpoint/2010/main" val="9375730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Attendance is key.</a:t>
            </a:r>
          </a:p>
          <a:p>
            <a:endParaRPr lang="en-GB" dirty="0"/>
          </a:p>
          <a:p>
            <a:r>
              <a:rPr lang="en-GB" dirty="0"/>
              <a:t>Uniform – See the uniform policy. No jewellery or nail varnish. Hair decorations should be functional, </a:t>
            </a:r>
            <a:r>
              <a:rPr lang="en-GB" b="1" dirty="0"/>
              <a:t>not decorative </a:t>
            </a:r>
            <a:r>
              <a:rPr lang="en-GB" dirty="0"/>
              <a:t>and in school colours of red, white or blue. Please check the uniform policy for PE kit.</a:t>
            </a:r>
          </a:p>
          <a:p>
            <a:endParaRPr lang="en-GB" dirty="0"/>
          </a:p>
          <a:p>
            <a:r>
              <a:rPr lang="en-GB" dirty="0"/>
              <a:t>Ensure you read all letters and communications sent from school. Please ensure you complete any permission slips.</a:t>
            </a:r>
          </a:p>
          <a:p>
            <a:endParaRPr lang="en-GB" dirty="0"/>
          </a:p>
          <a:p>
            <a:r>
              <a:rPr lang="en-GB" dirty="0"/>
              <a:t>Presentation – </a:t>
            </a:r>
            <a:r>
              <a:rPr lang="en-GB" dirty="0" err="1"/>
              <a:t>Homelearning</a:t>
            </a:r>
            <a:r>
              <a:rPr lang="en-GB" dirty="0"/>
              <a:t> to completed in blue pen for English, pencil for maths. All the children were given their stationery packs from last year.</a:t>
            </a:r>
          </a:p>
          <a:p>
            <a:endParaRPr lang="en-GB" dirty="0"/>
          </a:p>
          <a:p>
            <a:r>
              <a:rPr lang="en-GB" dirty="0"/>
              <a:t>Snacks – Out of lunchboxes and in the snack basket.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Self Regulation – XXX needed - Toilet</a:t>
            </a:r>
            <a:r>
              <a:rPr lang="en-GB" baseline="0" dirty="0"/>
              <a:t> – Unless there is a specific medical condition, children will need to go before school, break and lunch times and then after 2pm in the afternoon. Please let the team know if anything arises that may affect this (preparation for secondary school)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dirty="0"/>
              <a:t>Behaviour – not last because it’s the least important, but because it is vital for children to maximise their learning time in school (behaviour for learning, taking responsibility for themselves, their actions and their words, tale-telling, talking)</a:t>
            </a:r>
          </a:p>
          <a:p>
            <a:endParaRPr lang="en-GB" dirty="0"/>
          </a:p>
        </p:txBody>
      </p:sp>
      <p:sp>
        <p:nvSpPr>
          <p:cNvPr id="4" name="Slide Number Placeholder 3"/>
          <p:cNvSpPr>
            <a:spLocks noGrp="1"/>
          </p:cNvSpPr>
          <p:nvPr>
            <p:ph type="sldNum" sz="quarter" idx="10"/>
          </p:nvPr>
        </p:nvSpPr>
        <p:spPr/>
        <p:txBody>
          <a:bodyPr/>
          <a:lstStyle/>
          <a:p>
            <a:fld id="{9948AEB9-90B8-49E6-BA66-28CF154D9C72}" type="slidenum">
              <a:rPr lang="en-GB" smtClean="0"/>
              <a:t>6</a:t>
            </a:fld>
            <a:endParaRPr lang="en-GB"/>
          </a:p>
        </p:txBody>
      </p:sp>
    </p:spTree>
    <p:extLst>
      <p:ext uri="{BB962C8B-B14F-4D97-AF65-F5344CB8AC3E}">
        <p14:creationId xmlns:p14="http://schemas.microsoft.com/office/powerpoint/2010/main" val="1746443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Labelling - Please label all uniform</a:t>
            </a:r>
            <a:r>
              <a:rPr lang="en-GB" baseline="0" dirty="0"/>
              <a:t> with your child’s name!</a:t>
            </a:r>
          </a:p>
          <a:p>
            <a:endParaRPr lang="en-GB" baseline="0" dirty="0"/>
          </a:p>
          <a:p>
            <a:r>
              <a:rPr lang="en-GB" baseline="0" dirty="0"/>
              <a:t>Shoes - </a:t>
            </a:r>
            <a:r>
              <a:rPr lang="en-US" baseline="0" dirty="0"/>
              <a:t>Shoes of a traditional school type in plain black, navy blue or red. Trainers for PE</a:t>
            </a:r>
          </a:p>
          <a:p>
            <a:endParaRPr lang="en-US" baseline="0" dirty="0"/>
          </a:p>
          <a:p>
            <a:r>
              <a:rPr lang="en-GB" baseline="0" dirty="0"/>
              <a:t>Jewellery - No Jewellery. Earrings must be simple studs. Must be removed for PE by the child and put back in. Watches are fine but only if they are not a distraction. NO ALARMS. Activity trackers and smart watches are not allowed – cost, distraction, ability to text/access the internet.</a:t>
            </a:r>
          </a:p>
          <a:p>
            <a:endParaRPr lang="en-GB" baseline="0" dirty="0"/>
          </a:p>
          <a:p>
            <a:r>
              <a:rPr lang="en-GB" baseline="0" dirty="0"/>
              <a:t>PE Kit - PE kit must be correct and labelled. Children must have a change of white socks for PE. Trainers must be plain black, white or blue – not visible logos – use a Sharpie.</a:t>
            </a:r>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Book Bags – 1 small key chain. If there are more, your child will be asked to remove and keep them at home. If they continue to come into school, they will be removed by staff and left in the office to be collected by you.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a:p>
            <a:r>
              <a:rPr lang="en-GB" baseline="0" dirty="0"/>
              <a:t>Coats - Coats need to be warm and waterproof (no </a:t>
            </a:r>
            <a:r>
              <a:rPr lang="en-GB" baseline="0" dirty="0" err="1"/>
              <a:t>hoddies</a:t>
            </a:r>
            <a:r>
              <a:rPr lang="en-GB" baseline="0" dirty="0"/>
              <a:t> or jumpers). Please keep and eye on the weather. Please ensure hats, scarves and gloves are named and encourage your child to look after these items.</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E1472B9D-2C9C-4E1B-95E1-52E260CEE3B8}" type="slidenum">
              <a:rPr lang="en-GB" smtClean="0"/>
              <a:t>7</a:t>
            </a:fld>
            <a:endParaRPr lang="en-GB"/>
          </a:p>
        </p:txBody>
      </p:sp>
    </p:spTree>
    <p:extLst>
      <p:ext uri="{BB962C8B-B14F-4D97-AF65-F5344CB8AC3E}">
        <p14:creationId xmlns:p14="http://schemas.microsoft.com/office/powerpoint/2010/main" val="30270841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Calibri" panose="020F0502020204030204" pitchFamily="34" charset="0"/>
                <a:cs typeface="Calibri" panose="020F0502020204030204" pitchFamily="34" charset="0"/>
              </a:rPr>
              <a:t>Daily Reading – 20 minutes, signed by an adult. Rocket Reads. See inside of Reading Diaries for more information.</a:t>
            </a:r>
          </a:p>
          <a:p>
            <a:endParaRPr lang="en-GB"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Daily TT Rock Stars – 5 times a week</a:t>
            </a:r>
            <a:r>
              <a:rPr lang="en-GB" baseline="0" dirty="0">
                <a:latin typeface="Calibri" panose="020F0502020204030204" pitchFamily="34" charset="0"/>
                <a:cs typeface="Calibri" panose="020F0502020204030204" pitchFamily="34" charset="0"/>
              </a:rPr>
              <a:t> - </a:t>
            </a:r>
            <a:r>
              <a:rPr lang="en-GB" dirty="0"/>
              <a:t>More information will be available on TT </a:t>
            </a:r>
            <a:r>
              <a:rPr lang="en-GB" dirty="0" err="1"/>
              <a:t>Rockstars</a:t>
            </a:r>
            <a:r>
              <a:rPr lang="en-GB" dirty="0"/>
              <a:t> later this term.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dirty="0">
                <a:latin typeface="Calibri" panose="020F0502020204030204" pitchFamily="34" charset="0"/>
                <a:cs typeface="Calibri" panose="020F0502020204030204" pitchFamily="34" charset="0"/>
              </a:rPr>
              <a:t>Half Termly Spelling – More information to follow.</a:t>
            </a:r>
          </a:p>
          <a:p>
            <a:endParaRPr lang="en-GB" dirty="0"/>
          </a:p>
          <a:p>
            <a:endParaRPr lang="en-GB" dirty="0"/>
          </a:p>
          <a:p>
            <a:r>
              <a:rPr lang="en-GB" dirty="0"/>
              <a:t>Children have a choice to complete homework at home or in school. But it must be completed.</a:t>
            </a:r>
          </a:p>
          <a:p>
            <a:endParaRPr lang="en-GB" dirty="0"/>
          </a:p>
          <a:p>
            <a:r>
              <a:rPr lang="en-GB" dirty="0"/>
              <a:t>All CGP Tasks will be posted as assignments on Google Classroom on Fridays.</a:t>
            </a:r>
          </a:p>
          <a:p>
            <a:endParaRPr lang="en-GB" dirty="0"/>
          </a:p>
          <a:p>
            <a:r>
              <a:rPr lang="en-GB" dirty="0"/>
              <a:t>Answers for the tasks will be posted on Tuesday, before the handing-in the deadline of Wednesday. Children are expected to self-mark honestly AFTER completing their homework.</a:t>
            </a:r>
          </a:p>
          <a:p>
            <a:endParaRPr lang="en-GB" dirty="0"/>
          </a:p>
          <a:p>
            <a:r>
              <a:rPr lang="en-GB" dirty="0"/>
              <a:t>Paper copies of the answers are always available for children to complete in school. </a:t>
            </a:r>
          </a:p>
          <a:p>
            <a:endParaRPr lang="en-GB" dirty="0"/>
          </a:p>
          <a:p>
            <a:r>
              <a:rPr lang="en-GB" dirty="0"/>
              <a:t>Children must post their scores in a private comment before handing in their assignments on time.</a:t>
            </a:r>
          </a:p>
        </p:txBody>
      </p:sp>
      <p:sp>
        <p:nvSpPr>
          <p:cNvPr id="4" name="Slide Number Placeholder 3"/>
          <p:cNvSpPr>
            <a:spLocks noGrp="1"/>
          </p:cNvSpPr>
          <p:nvPr>
            <p:ph type="sldNum" sz="quarter" idx="10"/>
          </p:nvPr>
        </p:nvSpPr>
        <p:spPr/>
        <p:txBody>
          <a:bodyPr/>
          <a:lstStyle/>
          <a:p>
            <a:fld id="{E1472B9D-2C9C-4E1B-95E1-52E260CEE3B8}" type="slidenum">
              <a:rPr lang="en-GB" smtClean="0"/>
              <a:t>8</a:t>
            </a:fld>
            <a:endParaRPr lang="en-GB"/>
          </a:p>
        </p:txBody>
      </p:sp>
    </p:spTree>
    <p:extLst>
      <p:ext uri="{BB962C8B-B14F-4D97-AF65-F5344CB8AC3E}">
        <p14:creationId xmlns:p14="http://schemas.microsoft.com/office/powerpoint/2010/main" val="24878409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1472B9D-2C9C-4E1B-95E1-52E260CEE3B8}" type="slidenum">
              <a:rPr lang="en-GB" smtClean="0"/>
              <a:t>9</a:t>
            </a:fld>
            <a:endParaRPr lang="en-GB"/>
          </a:p>
        </p:txBody>
      </p:sp>
    </p:spTree>
    <p:extLst>
      <p:ext uri="{BB962C8B-B14F-4D97-AF65-F5344CB8AC3E}">
        <p14:creationId xmlns:p14="http://schemas.microsoft.com/office/powerpoint/2010/main" val="4295530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1472B9D-2C9C-4E1B-95E1-52E260CEE3B8}" type="slidenum">
              <a:rPr lang="en-GB" smtClean="0"/>
              <a:t>10</a:t>
            </a:fld>
            <a:endParaRPr lang="en-GB"/>
          </a:p>
        </p:txBody>
      </p:sp>
    </p:spTree>
    <p:extLst>
      <p:ext uri="{BB962C8B-B14F-4D97-AF65-F5344CB8AC3E}">
        <p14:creationId xmlns:p14="http://schemas.microsoft.com/office/powerpoint/2010/main" val="3480647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5F96A01-9BBD-4AF8-AD67-B4FEF7930245}"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1405416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F96A01-9BBD-4AF8-AD67-B4FEF7930245}"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2253102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F96A01-9BBD-4AF8-AD67-B4FEF7930245}"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212378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F96A01-9BBD-4AF8-AD67-B4FEF7930245}"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703482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F96A01-9BBD-4AF8-AD67-B4FEF7930245}" type="datetimeFigureOut">
              <a:rPr lang="en-GB" smtClean="0"/>
              <a:t>10/09/2025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997654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F96A01-9BBD-4AF8-AD67-B4FEF7930245}" type="datetimeFigureOut">
              <a:rPr lang="en-GB" smtClean="0"/>
              <a:t>10/09/2025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179374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F96A01-9BBD-4AF8-AD67-B4FEF7930245}" type="datetimeFigureOut">
              <a:rPr lang="en-GB" smtClean="0"/>
              <a:t>10/09/2025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970846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F96A01-9BBD-4AF8-AD67-B4FEF7930245}"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959495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F96A01-9BBD-4AF8-AD67-B4FEF7930245}"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6478260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F96A01-9BBD-4AF8-AD67-B4FEF7930245}"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429298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F96A01-9BBD-4AF8-AD67-B4FEF7930245}"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4038196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6000" r="-6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F96A01-9BBD-4AF8-AD67-B4FEF7930245}" type="datetimeFigureOut">
              <a:rPr lang="en-GB" smtClean="0"/>
              <a:t>10/09/2025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609BF8-A0C0-4974-8AD2-D7287745974B}" type="slidenum">
              <a:rPr lang="en-GB" smtClean="0"/>
              <a:t>‹#›</a:t>
            </a:fld>
            <a:endParaRPr lang="en-GB"/>
          </a:p>
        </p:txBody>
      </p:sp>
    </p:spTree>
    <p:extLst>
      <p:ext uri="{BB962C8B-B14F-4D97-AF65-F5344CB8AC3E}">
        <p14:creationId xmlns:p14="http://schemas.microsoft.com/office/powerpoint/2010/main" val="177029669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stalbansprimaryschool.co.uk/uniform/"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56219"/>
            <a:ext cx="7772400" cy="1253744"/>
          </a:xfrm>
        </p:spPr>
        <p:txBody>
          <a:bodyPr/>
          <a:lstStyle/>
          <a:p>
            <a:r>
              <a:rPr lang="en-GB" b="1" dirty="0">
                <a:solidFill>
                  <a:srgbClr val="002060"/>
                </a:solidFill>
                <a:effectLst>
                  <a:outerShdw blurRad="38100" dist="38100" dir="2700000" algn="tl">
                    <a:srgbClr val="000000">
                      <a:alpha val="43137"/>
                    </a:srgbClr>
                  </a:outerShdw>
                </a:effectLst>
                <a:latin typeface="Calibri"/>
                <a:cs typeface="Calibri"/>
              </a:rPr>
              <a:t>Welcome to Year 2</a:t>
            </a:r>
          </a:p>
        </p:txBody>
      </p:sp>
      <p:sp>
        <p:nvSpPr>
          <p:cNvPr id="3" name="Subtitle 2"/>
          <p:cNvSpPr>
            <a:spLocks noGrp="1"/>
          </p:cNvSpPr>
          <p:nvPr>
            <p:ph type="subTitle" idx="1"/>
          </p:nvPr>
        </p:nvSpPr>
        <p:spPr>
          <a:xfrm>
            <a:off x="927100" y="3634908"/>
            <a:ext cx="7289800" cy="2100729"/>
          </a:xfrm>
        </p:spPr>
        <p:txBody>
          <a:bodyPr vert="horz" lIns="91440" tIns="45720" rIns="91440" bIns="45720" rtlCol="0" anchor="t">
            <a:noAutofit/>
          </a:bodyPr>
          <a:lstStyle/>
          <a:p>
            <a:pPr>
              <a:lnSpc>
                <a:spcPct val="100000"/>
              </a:lnSpc>
            </a:pPr>
            <a:r>
              <a:rPr lang="en-GB" sz="2800" dirty="0">
                <a:solidFill>
                  <a:srgbClr val="002060"/>
                </a:solidFill>
                <a:latin typeface="Calibri"/>
                <a:cs typeface="Calibri"/>
              </a:rPr>
              <a:t>Mrs Turvey</a:t>
            </a:r>
            <a:endParaRPr lang="en-GB" sz="2800">
              <a:solidFill>
                <a:srgbClr val="002060"/>
              </a:solidFill>
              <a:latin typeface="Calibri" panose="020F0502020204030204" pitchFamily="34" charset="0"/>
              <a:cs typeface="Calibri" panose="020F0502020204030204" pitchFamily="34" charset="0"/>
            </a:endParaRPr>
          </a:p>
          <a:p>
            <a:pPr>
              <a:lnSpc>
                <a:spcPct val="100000"/>
              </a:lnSpc>
            </a:pPr>
            <a:r>
              <a:rPr lang="en-GB" sz="2800" dirty="0">
                <a:solidFill>
                  <a:srgbClr val="002060"/>
                </a:solidFill>
                <a:latin typeface="Calibri"/>
                <a:cs typeface="Calibri"/>
              </a:rPr>
              <a:t>Mrs Evetts </a:t>
            </a:r>
          </a:p>
          <a:p>
            <a:pPr>
              <a:lnSpc>
                <a:spcPct val="100000"/>
              </a:lnSpc>
            </a:pPr>
            <a:r>
              <a:rPr lang="en-GB" sz="2800" dirty="0">
                <a:solidFill>
                  <a:srgbClr val="002060"/>
                </a:solidFill>
                <a:latin typeface="Calibri"/>
                <a:cs typeface="Calibri"/>
              </a:rPr>
              <a:t>Mrs Wilson</a:t>
            </a:r>
            <a:endParaRPr lang="en-GB" sz="2800" dirty="0">
              <a:solidFill>
                <a:srgbClr val="002060"/>
              </a:solidFill>
              <a:latin typeface="Calibri" panose="020F0502020204030204" pitchFamily="34" charset="0"/>
              <a:cs typeface="Calibri" panose="020F0502020204030204" pitchFamily="34" charset="0"/>
            </a:endParaRPr>
          </a:p>
          <a:p>
            <a:pPr>
              <a:lnSpc>
                <a:spcPct val="100000"/>
              </a:lnSpc>
            </a:pPr>
            <a:r>
              <a:rPr lang="en-GB" sz="2800" dirty="0">
                <a:solidFill>
                  <a:srgbClr val="002060"/>
                </a:solidFill>
                <a:latin typeface="Calibri"/>
                <a:cs typeface="Calibri"/>
              </a:rPr>
              <a:t>Mr Livermore </a:t>
            </a:r>
            <a:endParaRPr lang="en-GB" sz="2800" dirty="0">
              <a:solidFill>
                <a:srgbClr val="002060"/>
              </a:solidFill>
              <a:latin typeface="Calibri"/>
              <a:ea typeface="Calibri"/>
              <a:cs typeface="Calibri"/>
            </a:endParaRPr>
          </a:p>
        </p:txBody>
      </p:sp>
    </p:spTree>
    <p:extLst>
      <p:ext uri="{BB962C8B-B14F-4D97-AF65-F5344CB8AC3E}">
        <p14:creationId xmlns:p14="http://schemas.microsoft.com/office/powerpoint/2010/main" val="2906984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85AE4C08-5082-47E2-9710-E79066987AFF}"/>
              </a:ext>
            </a:extLst>
          </p:cNvPr>
          <p:cNvSpPr txBox="1">
            <a:spLocks/>
          </p:cNvSpPr>
          <p:nvPr/>
        </p:nvSpPr>
        <p:spPr>
          <a:xfrm>
            <a:off x="628650" y="365126"/>
            <a:ext cx="7886700" cy="1325563"/>
          </a:xfrm>
          <a:prstGeom prst="rect">
            <a:avLst/>
          </a:prstGeom>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SassoonCRInfant" panose="02010503020300020003" pitchFamily="2" charset="0"/>
                <a:ea typeface="+mj-ea"/>
                <a:cs typeface="+mj-cs"/>
              </a:defRPr>
            </a:lvl1pPr>
            <a:extLst/>
          </a:lstStyle>
          <a:p>
            <a:r>
              <a:rPr lang="en-GB" sz="4400" dirty="0">
                <a:solidFill>
                  <a:srgbClr val="002060"/>
                </a:solidFill>
                <a:latin typeface="+mn-lt"/>
              </a:rPr>
              <a:t>Our Values</a:t>
            </a:r>
          </a:p>
        </p:txBody>
      </p:sp>
      <p:sp>
        <p:nvSpPr>
          <p:cNvPr id="5" name="Rectangle: Rounded Corners 3">
            <a:extLst>
              <a:ext uri="{FF2B5EF4-FFF2-40B4-BE49-F238E27FC236}">
                <a16:creationId xmlns:a16="http://schemas.microsoft.com/office/drawing/2014/main" id="{6361222E-7DE1-462C-9BD9-2D1C35702E5B}"/>
              </a:ext>
            </a:extLst>
          </p:cNvPr>
          <p:cNvSpPr/>
          <p:nvPr/>
        </p:nvSpPr>
        <p:spPr>
          <a:xfrm>
            <a:off x="339828" y="355748"/>
            <a:ext cx="8464344" cy="6146504"/>
          </a:xfrm>
          <a:custGeom>
            <a:avLst/>
            <a:gdLst>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1020020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582698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50504"/>
              <a:gd name="connsiteY0" fmla="*/ 1020020 h 6120000"/>
              <a:gd name="connsiteX1" fmla="*/ 1020020 w 8450504"/>
              <a:gd name="connsiteY1" fmla="*/ 0 h 6120000"/>
              <a:gd name="connsiteX2" fmla="*/ 7403980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616014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708779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754976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622454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63756"/>
              <a:gd name="connsiteY0" fmla="*/ 569446 h 6133252"/>
              <a:gd name="connsiteX1" fmla="*/ 1033272 w 8463756"/>
              <a:gd name="connsiteY1" fmla="*/ 13252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0 w 8463756"/>
              <a:gd name="connsiteY0" fmla="*/ 569447 h 6133253"/>
              <a:gd name="connsiteX1" fmla="*/ 595950 w 8463756"/>
              <a:gd name="connsiteY1" fmla="*/ 0 h 6133253"/>
              <a:gd name="connsiteX2" fmla="*/ 7775040 w 8463756"/>
              <a:gd name="connsiteY2" fmla="*/ 1 h 6133253"/>
              <a:gd name="connsiteX3" fmla="*/ 8463756 w 8463756"/>
              <a:gd name="connsiteY3" fmla="*/ 622455 h 6133253"/>
              <a:gd name="connsiteX4" fmla="*/ 8437252 w 8463756"/>
              <a:gd name="connsiteY4" fmla="*/ 5113233 h 6133253"/>
              <a:gd name="connsiteX5" fmla="*/ 7417232 w 8463756"/>
              <a:gd name="connsiteY5" fmla="*/ 6133253 h 6133253"/>
              <a:gd name="connsiteX6" fmla="*/ 1033272 w 8463756"/>
              <a:gd name="connsiteY6" fmla="*/ 6133253 h 6133253"/>
              <a:gd name="connsiteX7" fmla="*/ 13252 w 8463756"/>
              <a:gd name="connsiteY7" fmla="*/ 5113233 h 6133253"/>
              <a:gd name="connsiteX8" fmla="*/ 0 w 8463756"/>
              <a:gd name="connsiteY8" fmla="*/ 569447 h 6133253"/>
              <a:gd name="connsiteX0" fmla="*/ 0 w 8463756"/>
              <a:gd name="connsiteY0" fmla="*/ 569446 h 6133252"/>
              <a:gd name="connsiteX1" fmla="*/ 741724 w 8463756"/>
              <a:gd name="connsiteY1" fmla="*/ 13251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113232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457789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46504"/>
              <a:gd name="connsiteX1" fmla="*/ 729748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471041 h 6146504"/>
              <a:gd name="connsiteX8" fmla="*/ 1276 w 8451780"/>
              <a:gd name="connsiteY8" fmla="*/ 622454 h 6146504"/>
              <a:gd name="connsiteX0" fmla="*/ 40040 w 8490544"/>
              <a:gd name="connsiteY0" fmla="*/ 622454 h 6146504"/>
              <a:gd name="connsiteX1" fmla="*/ 675747 w 8490544"/>
              <a:gd name="connsiteY1" fmla="*/ 13251 h 6146504"/>
              <a:gd name="connsiteX2" fmla="*/ 7907845 w 8490544"/>
              <a:gd name="connsiteY2" fmla="*/ 0 h 6146504"/>
              <a:gd name="connsiteX3" fmla="*/ 8490544 w 8490544"/>
              <a:gd name="connsiteY3" fmla="*/ 622454 h 6146504"/>
              <a:gd name="connsiteX4" fmla="*/ 8464040 w 8490544"/>
              <a:gd name="connsiteY4" fmla="*/ 5457789 h 6146504"/>
              <a:gd name="connsiteX5" fmla="*/ 7815081 w 8490544"/>
              <a:gd name="connsiteY5" fmla="*/ 6146504 h 6146504"/>
              <a:gd name="connsiteX6" fmla="*/ 675747 w 8490544"/>
              <a:gd name="connsiteY6" fmla="*/ 6133252 h 6146504"/>
              <a:gd name="connsiteX7" fmla="*/ 284 w 8490544"/>
              <a:gd name="connsiteY7" fmla="*/ 5550554 h 6146504"/>
              <a:gd name="connsiteX8" fmla="*/ 40040 w 84905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788881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64344" h="6146504">
                <a:moveTo>
                  <a:pt x="13840" y="622454"/>
                </a:moveTo>
                <a:cubicBezTo>
                  <a:pt x="13840" y="59113"/>
                  <a:pt x="59702" y="13251"/>
                  <a:pt x="623043" y="13251"/>
                </a:cubicBezTo>
                <a:lnTo>
                  <a:pt x="7881645" y="0"/>
                </a:lnTo>
                <a:cubicBezTo>
                  <a:pt x="8444986" y="0"/>
                  <a:pt x="8464344" y="59113"/>
                  <a:pt x="8464344" y="622454"/>
                </a:cubicBezTo>
                <a:lnTo>
                  <a:pt x="8437840" y="5457789"/>
                </a:lnTo>
                <a:cubicBezTo>
                  <a:pt x="8437840" y="6021130"/>
                  <a:pt x="8405230" y="6146504"/>
                  <a:pt x="7841889" y="6146504"/>
                </a:cubicBezTo>
                <a:lnTo>
                  <a:pt x="596538" y="6133252"/>
                </a:lnTo>
                <a:cubicBezTo>
                  <a:pt x="33197" y="6133252"/>
                  <a:pt x="588" y="6127147"/>
                  <a:pt x="588" y="5563806"/>
                </a:cubicBezTo>
                <a:cubicBezTo>
                  <a:pt x="-3829" y="4049211"/>
                  <a:pt x="18257" y="2137049"/>
                  <a:pt x="13840" y="622454"/>
                </a:cubicBezTo>
                <a:close/>
              </a:path>
            </a:pathLst>
          </a:cu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7EA98EB4-DE94-49CC-A0D2-E43BADFB8355}"/>
              </a:ext>
            </a:extLst>
          </p:cNvPr>
          <p:cNvSpPr txBox="1"/>
          <p:nvPr/>
        </p:nvSpPr>
        <p:spPr>
          <a:xfrm>
            <a:off x="262890" y="1693548"/>
            <a:ext cx="8700516" cy="5016758"/>
          </a:xfrm>
          <a:prstGeom prst="rect">
            <a:avLst/>
          </a:prstGeom>
          <a:noFill/>
        </p:spPr>
        <p:txBody>
          <a:bodyPr wrap="square" lIns="91440" tIns="45720" rIns="91440" bIns="45720" rtlCol="0" anchor="t">
            <a:spAutoFit/>
          </a:bodyPr>
          <a:lstStyle/>
          <a:p>
            <a:r>
              <a:rPr lang="en-GB" sz="3200" dirty="0">
                <a:solidFill>
                  <a:srgbClr val="002060"/>
                </a:solidFill>
                <a:latin typeface="Calibri"/>
                <a:cs typeface="Calibri"/>
              </a:rPr>
              <a:t>Love -  we will show love by putting others before ourselves.</a:t>
            </a:r>
            <a:endParaRPr lang="en-GB" sz="3200" dirty="0">
              <a:solidFill>
                <a:srgbClr val="002060"/>
              </a:solidFill>
              <a:latin typeface="Calibri" panose="020F0502020204030204" pitchFamily="34" charset="0"/>
              <a:cs typeface="Calibri" panose="020F0502020204030204" pitchFamily="34" charset="0"/>
            </a:endParaRPr>
          </a:p>
          <a:p>
            <a:pPr>
              <a:spcBef>
                <a:spcPct val="0"/>
              </a:spcBef>
            </a:pPr>
            <a:r>
              <a:rPr lang="en-GB" sz="3200" dirty="0">
                <a:solidFill>
                  <a:srgbClr val="002060"/>
                </a:solidFill>
                <a:latin typeface="Calibri"/>
                <a:cs typeface="Calibri"/>
              </a:rPr>
              <a:t>        </a:t>
            </a:r>
            <a:endParaRPr lang="en-GB" sz="3200">
              <a:solidFill>
                <a:srgbClr val="002060"/>
              </a:solidFill>
              <a:latin typeface="Calibri" panose="020F0502020204030204" pitchFamily="34" charset="0"/>
              <a:cs typeface="Calibri" panose="020F0502020204030204" pitchFamily="34" charset="0"/>
            </a:endParaRPr>
          </a:p>
          <a:p>
            <a:pPr>
              <a:spcBef>
                <a:spcPct val="0"/>
              </a:spcBef>
            </a:pPr>
            <a:r>
              <a:rPr lang="en-GB" sz="3200" dirty="0">
                <a:solidFill>
                  <a:srgbClr val="002060"/>
                </a:solidFill>
                <a:latin typeface="Calibri"/>
                <a:cs typeface="Calibri"/>
              </a:rPr>
              <a:t>Courage – we will commit to what is right and true, persevere when we are challenged and we will not be discouraged.</a:t>
            </a:r>
            <a:endParaRPr lang="en-GB" sz="3200" dirty="0">
              <a:solidFill>
                <a:srgbClr val="000000"/>
              </a:solidFill>
              <a:latin typeface="Calibri"/>
              <a:cs typeface="Calibri"/>
            </a:endParaRPr>
          </a:p>
          <a:p>
            <a:endParaRPr lang="en-GB" sz="3200" dirty="0">
              <a:solidFill>
                <a:srgbClr val="002060"/>
              </a:solidFill>
              <a:latin typeface="Calibri"/>
              <a:cs typeface="Calibri"/>
            </a:endParaRPr>
          </a:p>
          <a:p>
            <a:r>
              <a:rPr lang="en-GB" sz="3200" dirty="0">
                <a:solidFill>
                  <a:srgbClr val="002060"/>
                </a:solidFill>
                <a:latin typeface="Calibri"/>
                <a:cs typeface="Calibri"/>
              </a:rPr>
              <a:t>Fellowship - we will work together to achieve shared goals. Overcoming and celebrating our differences.</a:t>
            </a:r>
            <a:endParaRPr lang="en-GB" sz="3200" dirty="0">
              <a:solidFill>
                <a:srgbClr val="000000"/>
              </a:solidFill>
              <a:latin typeface="Calibri"/>
              <a:cs typeface="Calibri"/>
            </a:endParaRPr>
          </a:p>
        </p:txBody>
      </p:sp>
    </p:spTree>
    <p:extLst>
      <p:ext uri="{BB962C8B-B14F-4D97-AF65-F5344CB8AC3E}">
        <p14:creationId xmlns:p14="http://schemas.microsoft.com/office/powerpoint/2010/main" val="2568753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85AE4C08-5082-47E2-9710-E79066987AFF}"/>
              </a:ext>
            </a:extLst>
          </p:cNvPr>
          <p:cNvSpPr txBox="1">
            <a:spLocks/>
          </p:cNvSpPr>
          <p:nvPr/>
        </p:nvSpPr>
        <p:spPr>
          <a:xfrm>
            <a:off x="628650" y="365126"/>
            <a:ext cx="7886700" cy="1325563"/>
          </a:xfrm>
          <a:prstGeom prst="rect">
            <a:avLst/>
          </a:prstGeom>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SassoonCRInfant" panose="02010503020300020003" pitchFamily="2" charset="0"/>
                <a:ea typeface="+mj-ea"/>
                <a:cs typeface="+mj-cs"/>
              </a:defRPr>
            </a:lvl1pPr>
            <a:extLst/>
          </a:lstStyle>
          <a:p>
            <a:r>
              <a:rPr lang="en-GB" sz="4400" dirty="0">
                <a:solidFill>
                  <a:srgbClr val="002060"/>
                </a:solidFill>
                <a:latin typeface="+mn-lt"/>
              </a:rPr>
              <a:t>Class Philosophy</a:t>
            </a:r>
          </a:p>
        </p:txBody>
      </p:sp>
      <p:sp>
        <p:nvSpPr>
          <p:cNvPr id="5" name="Rectangle: Rounded Corners 3">
            <a:extLst>
              <a:ext uri="{FF2B5EF4-FFF2-40B4-BE49-F238E27FC236}">
                <a16:creationId xmlns:a16="http://schemas.microsoft.com/office/drawing/2014/main" id="{6361222E-7DE1-462C-9BD9-2D1C35702E5B}"/>
              </a:ext>
            </a:extLst>
          </p:cNvPr>
          <p:cNvSpPr/>
          <p:nvPr/>
        </p:nvSpPr>
        <p:spPr>
          <a:xfrm>
            <a:off x="339828" y="355748"/>
            <a:ext cx="8464344" cy="6146504"/>
          </a:xfrm>
          <a:custGeom>
            <a:avLst/>
            <a:gdLst>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1020020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582698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50504"/>
              <a:gd name="connsiteY0" fmla="*/ 1020020 h 6120000"/>
              <a:gd name="connsiteX1" fmla="*/ 1020020 w 8450504"/>
              <a:gd name="connsiteY1" fmla="*/ 0 h 6120000"/>
              <a:gd name="connsiteX2" fmla="*/ 7403980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616014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708779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754976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622454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63756"/>
              <a:gd name="connsiteY0" fmla="*/ 569446 h 6133252"/>
              <a:gd name="connsiteX1" fmla="*/ 1033272 w 8463756"/>
              <a:gd name="connsiteY1" fmla="*/ 13252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0 w 8463756"/>
              <a:gd name="connsiteY0" fmla="*/ 569447 h 6133253"/>
              <a:gd name="connsiteX1" fmla="*/ 595950 w 8463756"/>
              <a:gd name="connsiteY1" fmla="*/ 0 h 6133253"/>
              <a:gd name="connsiteX2" fmla="*/ 7775040 w 8463756"/>
              <a:gd name="connsiteY2" fmla="*/ 1 h 6133253"/>
              <a:gd name="connsiteX3" fmla="*/ 8463756 w 8463756"/>
              <a:gd name="connsiteY3" fmla="*/ 622455 h 6133253"/>
              <a:gd name="connsiteX4" fmla="*/ 8437252 w 8463756"/>
              <a:gd name="connsiteY4" fmla="*/ 5113233 h 6133253"/>
              <a:gd name="connsiteX5" fmla="*/ 7417232 w 8463756"/>
              <a:gd name="connsiteY5" fmla="*/ 6133253 h 6133253"/>
              <a:gd name="connsiteX6" fmla="*/ 1033272 w 8463756"/>
              <a:gd name="connsiteY6" fmla="*/ 6133253 h 6133253"/>
              <a:gd name="connsiteX7" fmla="*/ 13252 w 8463756"/>
              <a:gd name="connsiteY7" fmla="*/ 5113233 h 6133253"/>
              <a:gd name="connsiteX8" fmla="*/ 0 w 8463756"/>
              <a:gd name="connsiteY8" fmla="*/ 569447 h 6133253"/>
              <a:gd name="connsiteX0" fmla="*/ 0 w 8463756"/>
              <a:gd name="connsiteY0" fmla="*/ 569446 h 6133252"/>
              <a:gd name="connsiteX1" fmla="*/ 741724 w 8463756"/>
              <a:gd name="connsiteY1" fmla="*/ 13251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113232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457789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46504"/>
              <a:gd name="connsiteX1" fmla="*/ 729748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471041 h 6146504"/>
              <a:gd name="connsiteX8" fmla="*/ 1276 w 8451780"/>
              <a:gd name="connsiteY8" fmla="*/ 622454 h 6146504"/>
              <a:gd name="connsiteX0" fmla="*/ 40040 w 8490544"/>
              <a:gd name="connsiteY0" fmla="*/ 622454 h 6146504"/>
              <a:gd name="connsiteX1" fmla="*/ 675747 w 8490544"/>
              <a:gd name="connsiteY1" fmla="*/ 13251 h 6146504"/>
              <a:gd name="connsiteX2" fmla="*/ 7907845 w 8490544"/>
              <a:gd name="connsiteY2" fmla="*/ 0 h 6146504"/>
              <a:gd name="connsiteX3" fmla="*/ 8490544 w 8490544"/>
              <a:gd name="connsiteY3" fmla="*/ 622454 h 6146504"/>
              <a:gd name="connsiteX4" fmla="*/ 8464040 w 8490544"/>
              <a:gd name="connsiteY4" fmla="*/ 5457789 h 6146504"/>
              <a:gd name="connsiteX5" fmla="*/ 7815081 w 8490544"/>
              <a:gd name="connsiteY5" fmla="*/ 6146504 h 6146504"/>
              <a:gd name="connsiteX6" fmla="*/ 675747 w 8490544"/>
              <a:gd name="connsiteY6" fmla="*/ 6133252 h 6146504"/>
              <a:gd name="connsiteX7" fmla="*/ 284 w 8490544"/>
              <a:gd name="connsiteY7" fmla="*/ 5550554 h 6146504"/>
              <a:gd name="connsiteX8" fmla="*/ 40040 w 84905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788881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64344" h="6146504">
                <a:moveTo>
                  <a:pt x="13840" y="622454"/>
                </a:moveTo>
                <a:cubicBezTo>
                  <a:pt x="13840" y="59113"/>
                  <a:pt x="59702" y="13251"/>
                  <a:pt x="623043" y="13251"/>
                </a:cubicBezTo>
                <a:lnTo>
                  <a:pt x="7881645" y="0"/>
                </a:lnTo>
                <a:cubicBezTo>
                  <a:pt x="8444986" y="0"/>
                  <a:pt x="8464344" y="59113"/>
                  <a:pt x="8464344" y="622454"/>
                </a:cubicBezTo>
                <a:lnTo>
                  <a:pt x="8437840" y="5457789"/>
                </a:lnTo>
                <a:cubicBezTo>
                  <a:pt x="8437840" y="6021130"/>
                  <a:pt x="8405230" y="6146504"/>
                  <a:pt x="7841889" y="6146504"/>
                </a:cubicBezTo>
                <a:lnTo>
                  <a:pt x="596538" y="6133252"/>
                </a:lnTo>
                <a:cubicBezTo>
                  <a:pt x="33197" y="6133252"/>
                  <a:pt x="588" y="6127147"/>
                  <a:pt x="588" y="5563806"/>
                </a:cubicBezTo>
                <a:cubicBezTo>
                  <a:pt x="-3829" y="4049211"/>
                  <a:pt x="18257" y="2137049"/>
                  <a:pt x="13840" y="622454"/>
                </a:cubicBezTo>
                <a:close/>
              </a:path>
            </a:pathLst>
          </a:cu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descr="A black and white text on a black background&#10;&#10;AI-generated content may be incorrect.">
            <a:extLst>
              <a:ext uri="{FF2B5EF4-FFF2-40B4-BE49-F238E27FC236}">
                <a16:creationId xmlns:a16="http://schemas.microsoft.com/office/drawing/2014/main" id="{549F5477-61CC-6255-85DC-B4FA31F02FF4}"/>
              </a:ext>
            </a:extLst>
          </p:cNvPr>
          <p:cNvPicPr>
            <a:picLocks noChangeAspect="1"/>
          </p:cNvPicPr>
          <p:nvPr/>
        </p:nvPicPr>
        <p:blipFill>
          <a:blip r:embed="rId3"/>
          <a:stretch>
            <a:fillRect/>
          </a:stretch>
        </p:blipFill>
        <p:spPr>
          <a:xfrm>
            <a:off x="2016691" y="1603045"/>
            <a:ext cx="5110619" cy="5036789"/>
          </a:xfrm>
          <a:prstGeom prst="rect">
            <a:avLst/>
          </a:prstGeom>
        </p:spPr>
      </p:pic>
    </p:spTree>
    <p:extLst>
      <p:ext uri="{BB962C8B-B14F-4D97-AF65-F5344CB8AC3E}">
        <p14:creationId xmlns:p14="http://schemas.microsoft.com/office/powerpoint/2010/main" val="2578707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108458-9630-4CCD-8BE7-371F58C8FEDE}"/>
              </a:ext>
            </a:extLst>
          </p:cNvPr>
          <p:cNvSpPr>
            <a:spLocks noGrp="1"/>
          </p:cNvSpPr>
          <p:nvPr>
            <p:ph type="title"/>
          </p:nvPr>
        </p:nvSpPr>
        <p:spPr>
          <a:xfrm>
            <a:off x="432000" y="0"/>
            <a:ext cx="8229600" cy="1143000"/>
          </a:xfrm>
        </p:spPr>
        <p:txBody>
          <a:bodyPr>
            <a:normAutofit/>
          </a:bodyPr>
          <a:lstStyle/>
          <a:p>
            <a:r>
              <a:rPr lang="en-GB"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Learning Quests</a:t>
            </a:r>
          </a:p>
        </p:txBody>
      </p:sp>
      <p:pic>
        <p:nvPicPr>
          <p:cNvPr id="4" name="Picture 3" descr="A screenshot of a book&#10;&#10;AI-generated content may be incorrect.">
            <a:extLst>
              <a:ext uri="{FF2B5EF4-FFF2-40B4-BE49-F238E27FC236}">
                <a16:creationId xmlns:a16="http://schemas.microsoft.com/office/drawing/2014/main" id="{0EDD5DE0-E4D9-6EF8-9DA9-CF2400442B20}"/>
              </a:ext>
            </a:extLst>
          </p:cNvPr>
          <p:cNvPicPr>
            <a:picLocks noChangeAspect="1"/>
          </p:cNvPicPr>
          <p:nvPr/>
        </p:nvPicPr>
        <p:blipFill>
          <a:blip r:embed="rId3"/>
          <a:stretch>
            <a:fillRect/>
          </a:stretch>
        </p:blipFill>
        <p:spPr>
          <a:xfrm>
            <a:off x="939062" y="1307085"/>
            <a:ext cx="7218449" cy="4651704"/>
          </a:xfrm>
          <a:prstGeom prst="rect">
            <a:avLst/>
          </a:prstGeom>
        </p:spPr>
      </p:pic>
    </p:spTree>
    <p:extLst>
      <p:ext uri="{BB962C8B-B14F-4D97-AF65-F5344CB8AC3E}">
        <p14:creationId xmlns:p14="http://schemas.microsoft.com/office/powerpoint/2010/main" val="750885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108458-9630-4CCD-8BE7-371F58C8FEDE}"/>
              </a:ext>
            </a:extLst>
          </p:cNvPr>
          <p:cNvSpPr>
            <a:spLocks noGrp="1"/>
          </p:cNvSpPr>
          <p:nvPr>
            <p:ph type="title"/>
          </p:nvPr>
        </p:nvSpPr>
        <p:spPr>
          <a:xfrm>
            <a:off x="482400" y="50338"/>
            <a:ext cx="8229600" cy="1143000"/>
          </a:xfrm>
        </p:spPr>
        <p:txBody>
          <a:bodyPr>
            <a:normAutofit/>
          </a:bodyPr>
          <a:lstStyle/>
          <a:p>
            <a:r>
              <a:rPr lang="en-GB"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Example</a:t>
            </a:r>
            <a:r>
              <a:rPr lang="en-GB" sz="4200"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Timetable</a:t>
            </a:r>
          </a:p>
        </p:txBody>
      </p:sp>
      <p:pic>
        <p:nvPicPr>
          <p:cNvPr id="5" name="Picture 4" descr="A weekly timetable with colorful text&#10;&#10;AI-generated content may be incorrect.">
            <a:extLst>
              <a:ext uri="{FF2B5EF4-FFF2-40B4-BE49-F238E27FC236}">
                <a16:creationId xmlns:a16="http://schemas.microsoft.com/office/drawing/2014/main" id="{B33B1AC3-A190-EDC1-6D18-0A1EBE497348}"/>
              </a:ext>
            </a:extLst>
          </p:cNvPr>
          <p:cNvPicPr>
            <a:picLocks noChangeAspect="1"/>
          </p:cNvPicPr>
          <p:nvPr/>
        </p:nvPicPr>
        <p:blipFill>
          <a:blip r:embed="rId3"/>
          <a:stretch>
            <a:fillRect/>
          </a:stretch>
        </p:blipFill>
        <p:spPr>
          <a:xfrm>
            <a:off x="483759" y="920294"/>
            <a:ext cx="8432590" cy="4818217"/>
          </a:xfrm>
          <a:prstGeom prst="rect">
            <a:avLst/>
          </a:prstGeom>
        </p:spPr>
      </p:pic>
    </p:spTree>
    <p:extLst>
      <p:ext uri="{BB962C8B-B14F-4D97-AF65-F5344CB8AC3E}">
        <p14:creationId xmlns:p14="http://schemas.microsoft.com/office/powerpoint/2010/main" val="42821238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5AE4C08-5082-47E2-9710-E79066987AFF}"/>
              </a:ext>
            </a:extLst>
          </p:cNvPr>
          <p:cNvSpPr>
            <a:spLocks noGrp="1"/>
          </p:cNvSpPr>
          <p:nvPr>
            <p:ph type="title"/>
          </p:nvPr>
        </p:nvSpPr>
        <p:spPr/>
        <p:txBody>
          <a:bodyPr>
            <a:normAutofit/>
          </a:bodyPr>
          <a:lstStyle/>
          <a:p>
            <a:r>
              <a:rPr lang="en-GB"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Roles and Responsibilities</a:t>
            </a:r>
            <a:endParaRPr lang="en-GB" sz="4800"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2" name="Content Placeholder 1">
            <a:extLst>
              <a:ext uri="{FF2B5EF4-FFF2-40B4-BE49-F238E27FC236}">
                <a16:creationId xmlns:a16="http://schemas.microsoft.com/office/drawing/2014/main" id="{3DC3F156-D838-DA56-3FAD-FE47638FDE96}"/>
              </a:ext>
            </a:extLst>
          </p:cNvPr>
          <p:cNvSpPr>
            <a:spLocks noGrp="1"/>
          </p:cNvSpPr>
          <p:nvPr>
            <p:ph idx="1"/>
          </p:nvPr>
        </p:nvSpPr>
        <p:spPr>
          <a:xfrm>
            <a:off x="628650" y="1473404"/>
            <a:ext cx="8493770" cy="4525963"/>
          </a:xfrm>
        </p:spPr>
        <p:txBody>
          <a:bodyPr vert="horz" lIns="91440" tIns="45720" rIns="91440" bIns="45720" rtlCol="0" anchor="t">
            <a:noAutofit/>
          </a:bodyPr>
          <a:lstStyle/>
          <a:p>
            <a:pPr>
              <a:spcAft>
                <a:spcPts val="600"/>
              </a:spcAft>
            </a:pPr>
            <a:r>
              <a:rPr lang="en-GB" dirty="0">
                <a:solidFill>
                  <a:srgbClr val="002060"/>
                </a:solidFill>
                <a:latin typeface="Calibri"/>
                <a:ea typeface="Calibri"/>
                <a:cs typeface="Calibri"/>
              </a:rPr>
              <a:t>To be in school every day, on time.</a:t>
            </a:r>
          </a:p>
          <a:p>
            <a:pPr>
              <a:spcAft>
                <a:spcPts val="600"/>
              </a:spcAft>
            </a:pPr>
            <a:r>
              <a:rPr lang="en-GB" dirty="0">
                <a:solidFill>
                  <a:srgbClr val="002060"/>
                </a:solidFill>
                <a:latin typeface="Calibri"/>
                <a:ea typeface="Calibri"/>
                <a:cs typeface="Calibri"/>
              </a:rPr>
              <a:t>To be in full and correct school uniform.</a:t>
            </a:r>
          </a:p>
          <a:p>
            <a:pPr>
              <a:spcAft>
                <a:spcPts val="600"/>
              </a:spcAft>
            </a:pPr>
            <a:r>
              <a:rPr lang="en-GB" dirty="0">
                <a:solidFill>
                  <a:srgbClr val="002060"/>
                </a:solidFill>
                <a:latin typeface="Calibri"/>
                <a:ea typeface="Calibri"/>
                <a:cs typeface="Calibri"/>
              </a:rPr>
              <a:t>Ensure all letters are read.</a:t>
            </a:r>
          </a:p>
          <a:p>
            <a:pPr>
              <a:spcAft>
                <a:spcPts val="600"/>
              </a:spcAft>
            </a:pPr>
            <a:r>
              <a:rPr lang="en-GB" dirty="0">
                <a:solidFill>
                  <a:srgbClr val="002060"/>
                </a:solidFill>
                <a:latin typeface="Calibri"/>
                <a:ea typeface="Calibri"/>
                <a:cs typeface="Calibri"/>
              </a:rPr>
              <a:t>All water bottles are to be labelled clearly</a:t>
            </a:r>
          </a:p>
          <a:p>
            <a:pPr>
              <a:spcAft>
                <a:spcPts val="600"/>
              </a:spcAft>
            </a:pPr>
            <a:r>
              <a:rPr lang="en-GB" dirty="0">
                <a:solidFill>
                  <a:srgbClr val="002060"/>
                </a:solidFill>
                <a:latin typeface="Calibri"/>
                <a:ea typeface="Calibri"/>
                <a:cs typeface="Calibri"/>
              </a:rPr>
              <a:t>High expectations of presentation of all work.</a:t>
            </a:r>
          </a:p>
          <a:p>
            <a:pPr>
              <a:spcAft>
                <a:spcPts val="600"/>
              </a:spcAft>
            </a:pPr>
            <a:r>
              <a:rPr lang="en-GB" dirty="0">
                <a:solidFill>
                  <a:srgbClr val="002060"/>
                </a:solidFill>
                <a:latin typeface="Calibri"/>
                <a:ea typeface="Calibri"/>
                <a:cs typeface="Calibri"/>
              </a:rPr>
              <a:t> Self-regulation.</a:t>
            </a:r>
          </a:p>
          <a:p>
            <a:pPr>
              <a:spcAft>
                <a:spcPts val="600"/>
              </a:spcAft>
            </a:pPr>
            <a:r>
              <a:rPr lang="en-GB" dirty="0">
                <a:solidFill>
                  <a:srgbClr val="002060"/>
                </a:solidFill>
                <a:latin typeface="Calibri"/>
                <a:ea typeface="Calibri"/>
                <a:cs typeface="Calibri"/>
              </a:rPr>
              <a:t>Excellent behaviour for learning.</a:t>
            </a:r>
          </a:p>
          <a:p>
            <a:pPr>
              <a:spcAft>
                <a:spcPts val="600"/>
              </a:spcAft>
            </a:pPr>
            <a:r>
              <a:rPr lang="en-GB" dirty="0">
                <a:solidFill>
                  <a:srgbClr val="002060"/>
                </a:solidFill>
                <a:latin typeface="Calibri"/>
                <a:ea typeface="Calibri"/>
                <a:cs typeface="Calibri"/>
              </a:rPr>
              <a:t>Build independence</a:t>
            </a:r>
            <a:endParaRPr lang="en-GB" dirty="0">
              <a:solidFill>
                <a:srgbClr val="002060"/>
              </a:solidFill>
              <a:latin typeface="Calibri" panose="020F0502020204030204" pitchFamily="34" charset="0"/>
              <a:ea typeface="Calibri"/>
              <a:cs typeface="Calibri" panose="020F0502020204030204" pitchFamily="34" charset="0"/>
            </a:endParaRPr>
          </a:p>
          <a:p>
            <a:pPr>
              <a:spcAft>
                <a:spcPts val="600"/>
              </a:spcAft>
            </a:pPr>
            <a:r>
              <a:rPr lang="en-GB" dirty="0">
                <a:solidFill>
                  <a:srgbClr val="002060"/>
                </a:solidFill>
                <a:latin typeface="Calibri"/>
                <a:ea typeface="Calibri"/>
                <a:cs typeface="Calibri"/>
              </a:rPr>
              <a:t>Build resilience.</a:t>
            </a:r>
            <a:endParaRPr lang="en-GB" dirty="0">
              <a:solidFill>
                <a:srgbClr val="002060"/>
              </a:solidFill>
              <a:latin typeface="Calibri" panose="020F0502020204030204" pitchFamily="34" charset="0"/>
              <a:ea typeface="Calibri"/>
              <a:cs typeface="Calibri" panose="020F0502020204030204" pitchFamily="34" charset="0"/>
            </a:endParaRPr>
          </a:p>
          <a:p>
            <a:endParaRPr lang="en-GB" dirty="0">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81749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85266" y="1430528"/>
            <a:ext cx="7886700" cy="4881372"/>
          </a:xfrm>
        </p:spPr>
        <p:txBody>
          <a:bodyPr vert="horz" lIns="91440" tIns="45720" rIns="91440" bIns="45720" rtlCol="0" anchor="t">
            <a:noAutofit/>
          </a:bodyPr>
          <a:lstStyle/>
          <a:p>
            <a:pPr>
              <a:lnSpc>
                <a:spcPct val="100000"/>
              </a:lnSpc>
            </a:pPr>
            <a:r>
              <a:rPr lang="en-GB" sz="2400" dirty="0">
                <a:solidFill>
                  <a:srgbClr val="002060"/>
                </a:solidFill>
                <a:latin typeface="Calibri"/>
                <a:cs typeface="Calibri"/>
              </a:rPr>
              <a:t>Labelling</a:t>
            </a:r>
          </a:p>
          <a:p>
            <a:pPr>
              <a:lnSpc>
                <a:spcPct val="100000"/>
              </a:lnSpc>
            </a:pPr>
            <a:r>
              <a:rPr lang="en-GB" sz="2400" dirty="0">
                <a:solidFill>
                  <a:srgbClr val="002060"/>
                </a:solidFill>
                <a:latin typeface="Calibri"/>
                <a:cs typeface="Calibri"/>
              </a:rPr>
              <a:t>Shoes</a:t>
            </a:r>
          </a:p>
          <a:p>
            <a:pPr>
              <a:lnSpc>
                <a:spcPct val="100000"/>
              </a:lnSpc>
            </a:pPr>
            <a:r>
              <a:rPr lang="en-GB" sz="2400" dirty="0">
                <a:solidFill>
                  <a:srgbClr val="002060"/>
                </a:solidFill>
                <a:latin typeface="Calibri"/>
                <a:cs typeface="Calibri"/>
              </a:rPr>
              <a:t>No jewellery – watches/stud earrings</a:t>
            </a:r>
            <a:endParaRPr lang="en-GB" sz="2400" dirty="0">
              <a:solidFill>
                <a:srgbClr val="002060"/>
              </a:solidFill>
              <a:latin typeface="Calibri" panose="020F0502020204030204" pitchFamily="34" charset="0"/>
              <a:cs typeface="Calibri" panose="020F0502020204030204" pitchFamily="34" charset="0"/>
            </a:endParaRPr>
          </a:p>
          <a:p>
            <a:pPr>
              <a:lnSpc>
                <a:spcPct val="100000"/>
              </a:lnSpc>
            </a:pPr>
            <a:r>
              <a:rPr lang="en-GB" sz="2400" dirty="0">
                <a:solidFill>
                  <a:srgbClr val="002060"/>
                </a:solidFill>
                <a:latin typeface="Calibri"/>
                <a:cs typeface="Calibri"/>
              </a:rPr>
              <a:t>PE kits (worn on PE days and kept on)</a:t>
            </a:r>
            <a:endParaRPr lang="en-GB" sz="2400" dirty="0">
              <a:solidFill>
                <a:srgbClr val="002060"/>
              </a:solidFill>
              <a:latin typeface="Calibri"/>
              <a:ea typeface="Calibri"/>
              <a:cs typeface="Calibri"/>
            </a:endParaRPr>
          </a:p>
          <a:p>
            <a:pPr>
              <a:lnSpc>
                <a:spcPct val="100000"/>
              </a:lnSpc>
            </a:pPr>
            <a:r>
              <a:rPr lang="en-GB" sz="2400" dirty="0">
                <a:solidFill>
                  <a:srgbClr val="002060"/>
                </a:solidFill>
                <a:latin typeface="Calibri"/>
                <a:cs typeface="Calibri"/>
              </a:rPr>
              <a:t>Book bags – one small keyring</a:t>
            </a:r>
            <a:endParaRPr lang="en-GB" sz="2400" dirty="0">
              <a:solidFill>
                <a:srgbClr val="002060"/>
              </a:solidFill>
              <a:latin typeface="Calibri" panose="020F0502020204030204" pitchFamily="34" charset="0"/>
              <a:cs typeface="Calibri" panose="020F0502020204030204" pitchFamily="34" charset="0"/>
            </a:endParaRPr>
          </a:p>
          <a:p>
            <a:pPr>
              <a:lnSpc>
                <a:spcPct val="100000"/>
              </a:lnSpc>
            </a:pPr>
            <a:r>
              <a:rPr lang="en-GB" sz="2400" dirty="0">
                <a:solidFill>
                  <a:srgbClr val="002060"/>
                </a:solidFill>
                <a:latin typeface="Calibri"/>
                <a:cs typeface="Calibri"/>
              </a:rPr>
              <a:t>Coats</a:t>
            </a:r>
          </a:p>
          <a:p>
            <a:pPr>
              <a:lnSpc>
                <a:spcPct val="100000"/>
              </a:lnSpc>
            </a:pPr>
            <a:r>
              <a:rPr lang="en-GB" sz="2400" dirty="0">
                <a:solidFill>
                  <a:srgbClr val="002060"/>
                </a:solidFill>
                <a:latin typeface="Calibri"/>
                <a:cs typeface="Calibri"/>
              </a:rPr>
              <a:t>Water bottles – clearly labelled and cleaned every evening</a:t>
            </a:r>
            <a:endParaRPr lang="en-GB" sz="2400" dirty="0">
              <a:solidFill>
                <a:srgbClr val="002060"/>
              </a:solidFill>
              <a:latin typeface="Calibri" panose="020F0502020204030204" pitchFamily="34" charset="0"/>
              <a:cs typeface="Calibri" panose="020F0502020204030204" pitchFamily="34" charset="0"/>
            </a:endParaRPr>
          </a:p>
          <a:p>
            <a:pPr>
              <a:lnSpc>
                <a:spcPct val="100000"/>
              </a:lnSpc>
            </a:pPr>
            <a:endParaRPr lang="en-GB" dirty="0">
              <a:latin typeface="Calibri" panose="020F0502020204030204" pitchFamily="34" charset="0"/>
              <a:cs typeface="Calibri" panose="020F0502020204030204" pitchFamily="34" charset="0"/>
            </a:endParaRPr>
          </a:p>
          <a:p>
            <a:pPr>
              <a:lnSpc>
                <a:spcPct val="100000"/>
              </a:lnSpc>
            </a:pPr>
            <a:r>
              <a:rPr lang="en-GB" dirty="0">
                <a:latin typeface="Calibri" panose="020F0502020204030204" pitchFamily="34" charset="0"/>
                <a:cs typeface="Calibri" panose="020F0502020204030204" pitchFamily="34" charset="0"/>
                <a:hlinkClick r:id="rId3"/>
              </a:rPr>
              <a:t>Uniform Policy</a:t>
            </a:r>
            <a:endParaRPr lang="en-GB" dirty="0">
              <a:latin typeface="Calibri" panose="020F0502020204030204" pitchFamily="34" charset="0"/>
              <a:cs typeface="Calibri" panose="020F0502020204030204" pitchFamily="34" charset="0"/>
            </a:endParaRPr>
          </a:p>
        </p:txBody>
      </p:sp>
      <p:sp>
        <p:nvSpPr>
          <p:cNvPr id="3" name="Title 2"/>
          <p:cNvSpPr>
            <a:spLocks noGrp="1"/>
          </p:cNvSpPr>
          <p:nvPr>
            <p:ph type="title"/>
          </p:nvPr>
        </p:nvSpPr>
        <p:spPr/>
        <p:txBody>
          <a:bodyPr/>
          <a:lstStyle/>
          <a:p>
            <a:r>
              <a:rPr lang="en-GB" b="1" dirty="0">
                <a:solidFill>
                  <a:srgbClr val="002060"/>
                </a:solidFill>
                <a:effectLst>
                  <a:outerShdw blurRad="38100" dist="38100" dir="2700000" algn="tl">
                    <a:srgbClr val="000000">
                      <a:alpha val="43137"/>
                    </a:srgbClr>
                  </a:outerShdw>
                </a:effectLst>
                <a:latin typeface="Calibri"/>
                <a:cs typeface="Calibri"/>
              </a:rPr>
              <a:t>Uniform and belongings</a:t>
            </a:r>
            <a:endParaRPr lang="en-GB"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13368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
                                            <p:txEl>
                                              <p:pRg st="8" end="8"/>
                                            </p:txEl>
                                          </p:spTgt>
                                        </p:tgtEl>
                                        <p:attrNameLst>
                                          <p:attrName>style.visibility</p:attrName>
                                        </p:attrNameLst>
                                      </p:cBhvr>
                                      <p:to>
                                        <p:strVal val="visible"/>
                                      </p:to>
                                    </p:set>
                                    <p:animEffect transition="in" filter="fade">
                                      <p:cBhvr>
                                        <p:cTn id="35"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91490" y="1039876"/>
            <a:ext cx="7886700" cy="2563622"/>
          </a:xfrm>
        </p:spPr>
        <p:txBody>
          <a:bodyPr vert="horz" wrap="square" lIns="91440" tIns="45720" rIns="91440" bIns="45720" rtlCol="0" anchor="t">
            <a:noAutofit/>
          </a:bodyPr>
          <a:lstStyle/>
          <a:p>
            <a:pPr>
              <a:lnSpc>
                <a:spcPct val="100000"/>
              </a:lnSpc>
            </a:pPr>
            <a:r>
              <a:rPr lang="en-GB" sz="1800" dirty="0">
                <a:solidFill>
                  <a:srgbClr val="002060"/>
                </a:solidFill>
                <a:latin typeface="Calibri"/>
                <a:cs typeface="Calibri"/>
              </a:rPr>
              <a:t>Reading –  10 minutes per time with Reading Diaries signed by an adult.</a:t>
            </a:r>
            <a:endParaRPr lang="en-GB" sz="1800" dirty="0">
              <a:solidFill>
                <a:srgbClr val="002060"/>
              </a:solidFill>
              <a:latin typeface="Calibri"/>
              <a:ea typeface="Calibri"/>
              <a:cs typeface="Calibri"/>
            </a:endParaRPr>
          </a:p>
          <a:p>
            <a:pPr>
              <a:lnSpc>
                <a:spcPct val="100000"/>
              </a:lnSpc>
            </a:pPr>
            <a:r>
              <a:rPr lang="en-GB" sz="1800" dirty="0">
                <a:solidFill>
                  <a:srgbClr val="002060"/>
                </a:solidFill>
                <a:latin typeface="Calibri"/>
                <a:cs typeface="Calibri"/>
              </a:rPr>
              <a:t>TT Rock Stars – To be started later in the year (2, 5 and 10x tables)</a:t>
            </a:r>
            <a:endParaRPr lang="en-GB" sz="1800" dirty="0">
              <a:solidFill>
                <a:srgbClr val="002060"/>
              </a:solidFill>
              <a:latin typeface="Calibri"/>
              <a:ea typeface="Calibri"/>
              <a:cs typeface="Calibri"/>
            </a:endParaRPr>
          </a:p>
          <a:p>
            <a:pPr>
              <a:lnSpc>
                <a:spcPct val="100000"/>
              </a:lnSpc>
            </a:pPr>
            <a:r>
              <a:rPr lang="en-GB" sz="1800" dirty="0">
                <a:solidFill>
                  <a:srgbClr val="002060"/>
                </a:solidFill>
                <a:latin typeface="Calibri"/>
                <a:cs typeface="Calibri"/>
              </a:rPr>
              <a:t>Half-Termly Spelling</a:t>
            </a:r>
            <a:endParaRPr lang="en-GB" sz="2000" dirty="0">
              <a:solidFill>
                <a:srgbClr val="002060"/>
              </a:solidFill>
              <a:latin typeface="Calibri"/>
              <a:cs typeface="Calibri"/>
            </a:endParaRPr>
          </a:p>
        </p:txBody>
      </p:sp>
      <p:sp>
        <p:nvSpPr>
          <p:cNvPr id="3" name="Title 2"/>
          <p:cNvSpPr>
            <a:spLocks noGrp="1"/>
          </p:cNvSpPr>
          <p:nvPr>
            <p:ph type="title"/>
          </p:nvPr>
        </p:nvSpPr>
        <p:spPr>
          <a:xfrm>
            <a:off x="628650" y="-73786"/>
            <a:ext cx="7886700" cy="1325563"/>
          </a:xfrm>
        </p:spPr>
        <p:txBody>
          <a:bodyPr>
            <a:normAutofit/>
          </a:bodyPr>
          <a:lstStyle/>
          <a:p>
            <a:r>
              <a:rPr lang="en-GB" b="1" dirty="0">
                <a:solidFill>
                  <a:srgbClr val="002060"/>
                </a:solidFill>
                <a:effectLst>
                  <a:outerShdw blurRad="38100" dist="38100" dir="2700000" algn="tl">
                    <a:srgbClr val="000000">
                      <a:alpha val="43137"/>
                    </a:srgbClr>
                  </a:outerShdw>
                </a:effectLst>
                <a:latin typeface="Calibri"/>
                <a:ea typeface="Calibri"/>
                <a:cs typeface="Calibri"/>
              </a:rPr>
              <a:t>Home learning</a:t>
            </a:r>
            <a:endParaRPr lang="en-GB" sz="4200"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pic>
        <p:nvPicPr>
          <p:cNvPr id="5" name="Picture 4" descr="A screenshot of a web page&#10;&#10;AI-generated content may be incorrect.">
            <a:extLst>
              <a:ext uri="{FF2B5EF4-FFF2-40B4-BE49-F238E27FC236}">
                <a16:creationId xmlns:a16="http://schemas.microsoft.com/office/drawing/2014/main" id="{109E6487-319C-177A-D6D3-F361665A45A1}"/>
              </a:ext>
            </a:extLst>
          </p:cNvPr>
          <p:cNvPicPr>
            <a:picLocks noChangeAspect="1"/>
          </p:cNvPicPr>
          <p:nvPr/>
        </p:nvPicPr>
        <p:blipFill>
          <a:blip r:embed="rId3"/>
          <a:stretch>
            <a:fillRect/>
          </a:stretch>
        </p:blipFill>
        <p:spPr>
          <a:xfrm>
            <a:off x="626041" y="2677288"/>
            <a:ext cx="8148025" cy="3656626"/>
          </a:xfrm>
          <a:prstGeom prst="rect">
            <a:avLst/>
          </a:prstGeom>
        </p:spPr>
      </p:pic>
    </p:spTree>
    <p:extLst>
      <p:ext uri="{BB962C8B-B14F-4D97-AF65-F5344CB8AC3E}">
        <p14:creationId xmlns:p14="http://schemas.microsoft.com/office/powerpoint/2010/main" val="3649387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9334" y="437965"/>
            <a:ext cx="6286500" cy="2086725"/>
          </a:xfrm>
        </p:spPr>
        <p:txBody>
          <a:bodyPr wrap="square">
            <a:spAutoFit/>
          </a:bodyPr>
          <a:lstStyle/>
          <a:p>
            <a:pPr algn="ctr"/>
            <a:r>
              <a:rPr lang="en-GB" sz="7200" b="1" dirty="0">
                <a:solidFill>
                  <a:srgbClr val="002060"/>
                </a:solidFill>
                <a:effectLst>
                  <a:outerShdw blurRad="38100" dist="38100" dir="2700000" algn="tl">
                    <a:srgbClr val="000000">
                      <a:alpha val="43137"/>
                    </a:srgbClr>
                  </a:outerShdw>
                </a:effectLst>
                <a:latin typeface="Calibri"/>
                <a:cs typeface="Calibri"/>
              </a:rPr>
              <a:t>General information</a:t>
            </a:r>
            <a:endParaRPr lang="en-GB" sz="7200"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4" name="Content Placeholder 1">
            <a:extLst>
              <a:ext uri="{FF2B5EF4-FFF2-40B4-BE49-F238E27FC236}">
                <a16:creationId xmlns:a16="http://schemas.microsoft.com/office/drawing/2014/main" id="{EC98BE79-A0B7-B287-489D-3C63009CE8BD}"/>
              </a:ext>
            </a:extLst>
          </p:cNvPr>
          <p:cNvSpPr>
            <a:spLocks noGrp="1"/>
          </p:cNvSpPr>
          <p:nvPr>
            <p:ph idx="1"/>
          </p:nvPr>
        </p:nvSpPr>
        <p:spPr>
          <a:xfrm>
            <a:off x="628650" y="1430528"/>
            <a:ext cx="7886700" cy="4881372"/>
          </a:xfrm>
        </p:spPr>
        <p:txBody>
          <a:bodyPr vert="horz" lIns="91440" tIns="45720" rIns="91440" bIns="45720" rtlCol="0" anchor="t">
            <a:noAutofit/>
          </a:bodyPr>
          <a:lstStyle/>
          <a:p>
            <a:pPr>
              <a:lnSpc>
                <a:spcPct val="100000"/>
              </a:lnSpc>
            </a:pPr>
            <a:endParaRPr lang="en-GB" dirty="0">
              <a:solidFill>
                <a:srgbClr val="002060"/>
              </a:solidFill>
              <a:cs typeface="Calibri"/>
            </a:endParaRPr>
          </a:p>
          <a:p>
            <a:pPr>
              <a:lnSpc>
                <a:spcPct val="100000"/>
              </a:lnSpc>
            </a:pPr>
            <a:endParaRPr lang="en-GB" dirty="0">
              <a:solidFill>
                <a:srgbClr val="002060"/>
              </a:solidFill>
              <a:cs typeface="Calibri"/>
            </a:endParaRPr>
          </a:p>
          <a:p>
            <a:pPr>
              <a:lnSpc>
                <a:spcPct val="100000"/>
              </a:lnSpc>
            </a:pPr>
            <a:r>
              <a:rPr lang="en-GB" dirty="0">
                <a:solidFill>
                  <a:srgbClr val="002060"/>
                </a:solidFill>
                <a:cs typeface="Calibri"/>
              </a:rPr>
              <a:t>PE days – </a:t>
            </a:r>
            <a:r>
              <a:rPr lang="en-GB">
                <a:solidFill>
                  <a:srgbClr val="FF0000"/>
                </a:solidFill>
                <a:cs typeface="Calibri"/>
              </a:rPr>
              <a:t>Tuesday and Thursday.</a:t>
            </a:r>
            <a:endParaRPr lang="en-GB" dirty="0">
              <a:solidFill>
                <a:srgbClr val="FF0000"/>
              </a:solidFill>
              <a:ea typeface="Calibri"/>
              <a:cs typeface="Calibri"/>
            </a:endParaRPr>
          </a:p>
          <a:p>
            <a:pPr>
              <a:lnSpc>
                <a:spcPct val="100000"/>
              </a:lnSpc>
            </a:pPr>
            <a:r>
              <a:rPr lang="en-GB" dirty="0">
                <a:solidFill>
                  <a:srgbClr val="002060"/>
                </a:solidFill>
                <a:cs typeface="Calibri"/>
              </a:rPr>
              <a:t>Reading Diaries in on Monday to be checked.</a:t>
            </a:r>
          </a:p>
          <a:p>
            <a:pPr>
              <a:lnSpc>
                <a:spcPct val="100000"/>
              </a:lnSpc>
            </a:pPr>
            <a:r>
              <a:rPr lang="en-GB" dirty="0">
                <a:solidFill>
                  <a:srgbClr val="002060"/>
                </a:solidFill>
                <a:cs typeface="Calibri"/>
              </a:rPr>
              <a:t>Home Learning can be brought into school or pictures can be emailed.</a:t>
            </a:r>
          </a:p>
          <a:p>
            <a:pPr>
              <a:lnSpc>
                <a:spcPct val="100000"/>
              </a:lnSpc>
            </a:pPr>
            <a:r>
              <a:rPr lang="en-GB" dirty="0">
                <a:solidFill>
                  <a:srgbClr val="002060"/>
                </a:solidFill>
                <a:cs typeface="Calibri"/>
              </a:rPr>
              <a:t>Library day is TBC</a:t>
            </a:r>
            <a:endParaRPr lang="en-GB" dirty="0">
              <a:solidFill>
                <a:srgbClr val="002060"/>
              </a:solidFill>
              <a:ea typeface="Calibri"/>
              <a:cs typeface="Calibri"/>
            </a:endParaRPr>
          </a:p>
          <a:p>
            <a:pPr marL="0" indent="0">
              <a:lnSpc>
                <a:spcPct val="100000"/>
              </a:lnSpc>
              <a:buNone/>
            </a:pPr>
            <a:endParaRPr lang="en-GB" dirty="0">
              <a:solidFill>
                <a:srgbClr val="002060"/>
              </a:solidFill>
              <a:cs typeface="Calibri"/>
            </a:endParaRPr>
          </a:p>
          <a:p>
            <a:pPr>
              <a:lnSpc>
                <a:spcPct val="100000"/>
              </a:lnSpc>
            </a:pPr>
            <a:endParaRPr lang="en-GB" dirty="0">
              <a:solidFill>
                <a:srgbClr val="002060"/>
              </a:solidFill>
              <a:cs typeface="Calibri"/>
            </a:endParaRPr>
          </a:p>
        </p:txBody>
      </p:sp>
    </p:spTree>
    <p:extLst>
      <p:ext uri="{BB962C8B-B14F-4D97-AF65-F5344CB8AC3E}">
        <p14:creationId xmlns:p14="http://schemas.microsoft.com/office/powerpoint/2010/main" val="3419604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428750" y="2884235"/>
            <a:ext cx="6286500" cy="1089529"/>
          </a:xfrm>
        </p:spPr>
        <p:txBody>
          <a:bodyPr wrap="square">
            <a:spAutoFit/>
          </a:bodyPr>
          <a:lstStyle/>
          <a:p>
            <a:pPr algn="ctr"/>
            <a:r>
              <a:rPr lang="en-GB" sz="7200"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Any Questions?</a:t>
            </a:r>
          </a:p>
        </p:txBody>
      </p:sp>
    </p:spTree>
    <p:extLst>
      <p:ext uri="{BB962C8B-B14F-4D97-AF65-F5344CB8AC3E}">
        <p14:creationId xmlns:p14="http://schemas.microsoft.com/office/powerpoint/2010/main" val="41544466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9C0FC7DD9627C4083BE1F6736D63C02" ma:contentTypeVersion="16" ma:contentTypeDescription="Create a new document." ma:contentTypeScope="" ma:versionID="31f60c98117618ca744f0936595640bb">
  <xsd:schema xmlns:xsd="http://www.w3.org/2001/XMLSchema" xmlns:xs="http://www.w3.org/2001/XMLSchema" xmlns:p="http://schemas.microsoft.com/office/2006/metadata/properties" xmlns:ns2="6e5403ef-3bd0-40a9-ad7d-d41cd062ecbe" xmlns:ns3="3e7dad61-457f-40e5-b381-af7e7669e752" targetNamespace="http://schemas.microsoft.com/office/2006/metadata/properties" ma:root="true" ma:fieldsID="4194b2eee9d53fb11701b5725eeb68cc" ns2:_="" ns3:_="">
    <xsd:import namespace="6e5403ef-3bd0-40a9-ad7d-d41cd062ecbe"/>
    <xsd:import namespace="3e7dad61-457f-40e5-b381-af7e7669e75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e5403ef-3bd0-40a9-ad7d-d41cd062ec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0815683-d289-4b86-a206-27136f024001"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e7dad61-457f-40e5-b381-af7e7669e75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7e0b4adc-07a8-4cfc-b89b-317f65834f66}" ma:internalName="TaxCatchAll" ma:showField="CatchAllData" ma:web="3e7dad61-457f-40e5-b381-af7e7669e75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e7dad61-457f-40e5-b381-af7e7669e752" xsi:nil="true"/>
    <lcf76f155ced4ddcb4097134ff3c332f xmlns="6e5403ef-3bd0-40a9-ad7d-d41cd062ecb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9510152-B0D1-448E-BEE0-5E8B4B94B3F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e5403ef-3bd0-40a9-ad7d-d41cd062ecbe"/>
    <ds:schemaRef ds:uri="3e7dad61-457f-40e5-b381-af7e7669e75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5DB5EBE-AD15-4454-B639-D8205F3BC97D}">
  <ds:schemaRefs>
    <ds:schemaRef ds:uri="http://schemas.microsoft.com/sharepoint/v3/contenttype/forms"/>
  </ds:schemaRefs>
</ds:datastoreItem>
</file>

<file path=customXml/itemProps3.xml><?xml version="1.0" encoding="utf-8"?>
<ds:datastoreItem xmlns:ds="http://schemas.openxmlformats.org/officeDocument/2006/customXml" ds:itemID="{3F4762F5-6FA7-4914-AF5D-F8653E03D7FC}">
  <ds:schemaRefs>
    <ds:schemaRef ds:uri="http://www.w3.org/XML/1998/namespace"/>
    <ds:schemaRef ds:uri="http://schemas.microsoft.com/office/2006/metadata/properties"/>
    <ds:schemaRef ds:uri="http://schemas.microsoft.com/office/2006/documentManagement/types"/>
    <ds:schemaRef ds:uri="http://purl.org/dc/dcmitype/"/>
    <ds:schemaRef ds:uri="http://purl.org/dc/elements/1.1/"/>
    <ds:schemaRef ds:uri="6e5403ef-3bd0-40a9-ad7d-d41cd062ecbe"/>
    <ds:schemaRef ds:uri="http://purl.org/dc/terms/"/>
    <ds:schemaRef ds:uri="http://schemas.openxmlformats.org/package/2006/metadata/core-properties"/>
    <ds:schemaRef ds:uri="http://schemas.microsoft.com/office/infopath/2007/PartnerControls"/>
    <ds:schemaRef ds:uri="3e7dad61-457f-40e5-b381-af7e7669e752"/>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46</TotalTime>
  <Words>883</Words>
  <Application>Microsoft Office PowerPoint</Application>
  <PresentationFormat>On-screen Show (4:3)</PresentationFormat>
  <Paragraphs>97</Paragraphs>
  <Slides>10</Slides>
  <Notes>10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Welcome to Year 2</vt:lpstr>
      <vt:lpstr>PowerPoint Presentation</vt:lpstr>
      <vt:lpstr>PowerPoint Presentation</vt:lpstr>
      <vt:lpstr>Learning Quests</vt:lpstr>
      <vt:lpstr>Example Timetable</vt:lpstr>
      <vt:lpstr>Roles and Responsibilities</vt:lpstr>
      <vt:lpstr>Uniform and belongings</vt:lpstr>
      <vt:lpstr>Home learning</vt:lpstr>
      <vt:lpstr>General information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Amanda Pangbourne</dc:creator>
  <cp:lastModifiedBy>Lorna  Kirby</cp:lastModifiedBy>
  <cp:revision>152</cp:revision>
  <dcterms:created xsi:type="dcterms:W3CDTF">2024-09-11T13:01:49Z</dcterms:created>
  <dcterms:modified xsi:type="dcterms:W3CDTF">2025-09-10T20:14:31Z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0x010100D9C0FC7DD9627C4083BE1F6736D63C02</vt:lpwstr>
  </property>
  <property fmtid="{D5CDD505-2E9C-101B-9397-08002B2CF9AE}" pid="3" name="MediaServiceImageTags">
    <vt:lpwstr/>
  </property>
  <property fmtid="{D5CDD505-2E9C-101B-9397-08002B2CF9AE}" pid="4" name="Order">
    <vt:r8>43000</vt:r8>
  </property>
  <property fmtid="{D5CDD505-2E9C-101B-9397-08002B2CF9AE}" pid="5" name="_ExtendedDescription">
    <vt:lpwstr/>
  </property>
  <property fmtid="{D5CDD505-2E9C-101B-9397-08002B2CF9AE}" pid="6" name="TriggerFlowInfo">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ies>
</file>