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6" r:id="rId5"/>
    <p:sldId id="273" r:id="rId6"/>
    <p:sldId id="280" r:id="rId7"/>
    <p:sldId id="281" r:id="rId8"/>
    <p:sldId id="282" r:id="rId9"/>
    <p:sldId id="274" r:id="rId10"/>
    <p:sldId id="271" r:id="rId11"/>
    <p:sldId id="275" r:id="rId12"/>
    <p:sldId id="276" r:id="rId13"/>
    <p:sldId id="283" r:id="rId14"/>
    <p:sldId id="27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60630F-96EA-A453-10F5-BB16B76E74D8}" v="8" dt="2025-09-17T06:44:18.629"/>
    <p1510:client id="{64E000DC-7E4E-6746-50C6-8570BE93C097}" v="49" dt="2025-09-17T08:43:04.155"/>
    <p1510:client id="{D8EE5DCE-601D-791F-9C72-1692BB95FA23}" v="327" dt="2025-09-17T08:32:05.230"/>
    <p1510:client id="{F5ECD463-C5FA-AC94-B522-20C461F0BB47}" v="39" dt="2025-09-17T08:08:48.3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McLeish" userId="63f05bea-765c-450e-a918-c49432be2917" providerId="ADAL" clId="{C7E8682E-9EB6-4B23-846E-E94657CEEA39}"/>
    <pc:docChg chg="addSld modSld">
      <pc:chgData name="Claire McLeish" userId="63f05bea-765c-450e-a918-c49432be2917" providerId="ADAL" clId="{C7E8682E-9EB6-4B23-846E-E94657CEEA39}" dt="2024-09-25T07:31:03.481" v="69" actId="20577"/>
      <pc:docMkLst>
        <pc:docMk/>
      </pc:docMkLst>
      <pc:sldChg chg="modSp add mod modNotesTx">
        <pc:chgData name="Claire McLeish" userId="63f05bea-765c-450e-a918-c49432be2917" providerId="ADAL" clId="{C7E8682E-9EB6-4B23-846E-E94657CEEA39}" dt="2024-09-25T07:31:03.481" v="69" actId="20577"/>
        <pc:sldMkLst>
          <pc:docMk/>
          <pc:sldMk cId="3176704605" sldId="280"/>
        </pc:sldMkLst>
      </pc:sldChg>
    </pc:docChg>
  </pc:docChgLst>
  <pc:docChgLst>
    <pc:chgData name="Claire McLeish" userId="S::c.mcleish@st-albans.hants.sch.uk::63f05bea-765c-450e-a918-c49432be2917" providerId="AD" clId="Web-{15076662-D14C-C158-9022-A42D01826311}"/>
    <pc:docChg chg="delSld">
      <pc:chgData name="Claire McLeish" userId="S::c.mcleish@st-albans.hants.sch.uk::63f05bea-765c-450e-a918-c49432be2917" providerId="AD" clId="Web-{15076662-D14C-C158-9022-A42D01826311}" dt="2024-09-25T07:14:47.196" v="1"/>
      <pc:docMkLst>
        <pc:docMk/>
      </pc:docMkLst>
      <pc:sldChg chg="del">
        <pc:chgData name="Claire McLeish" userId="S::c.mcleish@st-albans.hants.sch.uk::63f05bea-765c-450e-a918-c49432be2917" providerId="AD" clId="Web-{15076662-D14C-C158-9022-A42D01826311}" dt="2024-09-25T07:14:35.336" v="0"/>
        <pc:sldMkLst>
          <pc:docMk/>
          <pc:sldMk cId="1000121494" sldId="272"/>
        </pc:sldMkLst>
      </pc:sldChg>
      <pc:sldChg chg="del">
        <pc:chgData name="Claire McLeish" userId="S::c.mcleish@st-albans.hants.sch.uk::63f05bea-765c-450e-a918-c49432be2917" providerId="AD" clId="Web-{15076662-D14C-C158-9022-A42D01826311}" dt="2024-09-25T07:14:47.196" v="1"/>
        <pc:sldMkLst>
          <pc:docMk/>
          <pc:sldMk cId="2578707664" sldId="277"/>
        </pc:sldMkLst>
      </pc:sldChg>
    </pc:docChg>
  </pc:docChgLst>
  <pc:docChgLst>
    <pc:chgData name="Lorna  Kirby" userId="S::l.kirby@st-albans.hants.sch.uk::0f4e7e29-f034-4124-b186-9d20966fe795" providerId="AD" clId="Web-{64E000DC-7E4E-6746-50C6-8570BE93C097}"/>
    <pc:docChg chg="modSld">
      <pc:chgData name="Lorna  Kirby" userId="S::l.kirby@st-albans.hants.sch.uk::0f4e7e29-f034-4124-b186-9d20966fe795" providerId="AD" clId="Web-{64E000DC-7E4E-6746-50C6-8570BE93C097}" dt="2025-09-17T08:43:04.155" v="45" actId="1076"/>
      <pc:docMkLst>
        <pc:docMk/>
      </pc:docMkLst>
      <pc:sldChg chg="addSp modSp">
        <pc:chgData name="Lorna  Kirby" userId="S::l.kirby@st-albans.hants.sch.uk::0f4e7e29-f034-4124-b186-9d20966fe795" providerId="AD" clId="Web-{64E000DC-7E4E-6746-50C6-8570BE93C097}" dt="2025-09-17T08:43:04.155" v="45" actId="1076"/>
        <pc:sldMkLst>
          <pc:docMk/>
          <pc:sldMk cId="3649387839" sldId="276"/>
        </pc:sldMkLst>
        <pc:picChg chg="mod">
          <ac:chgData name="Lorna  Kirby" userId="S::l.kirby@st-albans.hants.sch.uk::0f4e7e29-f034-4124-b186-9d20966fe795" providerId="AD" clId="Web-{64E000DC-7E4E-6746-50C6-8570BE93C097}" dt="2025-09-17T08:42:57.920" v="43" actId="1076"/>
          <ac:picMkLst>
            <pc:docMk/>
            <pc:sldMk cId="3649387839" sldId="276"/>
            <ac:picMk id="4" creationId="{F74F7885-6C40-9669-073A-E8E1D44CF200}"/>
          </ac:picMkLst>
        </pc:picChg>
        <pc:picChg chg="add mod">
          <ac:chgData name="Lorna  Kirby" userId="S::l.kirby@st-albans.hants.sch.uk::0f4e7e29-f034-4124-b186-9d20966fe795" providerId="AD" clId="Web-{64E000DC-7E4E-6746-50C6-8570BE93C097}" dt="2025-09-17T08:43:01.624" v="44" actId="1076"/>
          <ac:picMkLst>
            <pc:docMk/>
            <pc:sldMk cId="3649387839" sldId="276"/>
            <ac:picMk id="5" creationId="{6970FB8F-7CB8-9BE2-A29E-EAEA45A4E7A0}"/>
          </ac:picMkLst>
        </pc:picChg>
        <pc:picChg chg="add mod">
          <ac:chgData name="Lorna  Kirby" userId="S::l.kirby@st-albans.hants.sch.uk::0f4e7e29-f034-4124-b186-9d20966fe795" providerId="AD" clId="Web-{64E000DC-7E4E-6746-50C6-8570BE93C097}" dt="2025-09-17T08:43:04.155" v="45" actId="1076"/>
          <ac:picMkLst>
            <pc:docMk/>
            <pc:sldMk cId="3649387839" sldId="276"/>
            <ac:picMk id="6" creationId="{EA983E33-3A11-930A-B466-EE047C951DBB}"/>
          </ac:picMkLst>
        </pc:picChg>
      </pc:sldChg>
      <pc:sldChg chg="modSp">
        <pc:chgData name="Lorna  Kirby" userId="S::l.kirby@st-albans.hants.sch.uk::0f4e7e29-f034-4124-b186-9d20966fe795" providerId="AD" clId="Web-{64E000DC-7E4E-6746-50C6-8570BE93C097}" dt="2025-09-17T08:40:46.149" v="38" actId="20577"/>
        <pc:sldMkLst>
          <pc:docMk/>
          <pc:sldMk cId="3470276368" sldId="283"/>
        </pc:sldMkLst>
        <pc:spChg chg="mod">
          <ac:chgData name="Lorna  Kirby" userId="S::l.kirby@st-albans.hants.sch.uk::0f4e7e29-f034-4124-b186-9d20966fe795" providerId="AD" clId="Web-{64E000DC-7E4E-6746-50C6-8570BE93C097}" dt="2025-09-17T08:40:46.149" v="38" actId="20577"/>
          <ac:spMkLst>
            <pc:docMk/>
            <pc:sldMk cId="3470276368" sldId="283"/>
            <ac:spMk id="2" creationId="{BA45F06B-1DCA-4BC7-53BF-A77C79431846}"/>
          </ac:spMkLst>
        </pc:spChg>
      </pc:sldChg>
    </pc:docChg>
  </pc:docChgLst>
  <pc:docChgLst>
    <pc:chgData name="Claire McLeish" userId="S::c.mcleish@st-albans.hants.sch.uk::63f05bea-765c-450e-a918-c49432be2917" providerId="AD" clId="Web-{0360630F-96EA-A453-10F5-BB16B76E74D8}"/>
    <pc:docChg chg="delSld modSld">
      <pc:chgData name="Claire McLeish" userId="S::c.mcleish@st-albans.hants.sch.uk::63f05bea-765c-450e-a918-c49432be2917" providerId="AD" clId="Web-{0360630F-96EA-A453-10F5-BB16B76E74D8}" dt="2025-09-17T06:44:18.629" v="6"/>
      <pc:docMkLst>
        <pc:docMk/>
      </pc:docMkLst>
      <pc:sldChg chg="modSp">
        <pc:chgData name="Claire McLeish" userId="S::c.mcleish@st-albans.hants.sch.uk::63f05bea-765c-450e-a918-c49432be2917" providerId="AD" clId="Web-{0360630F-96EA-A453-10F5-BB16B76E74D8}" dt="2025-09-17T06:38:03.160" v="5" actId="20577"/>
        <pc:sldMkLst>
          <pc:docMk/>
          <pc:sldMk cId="2906984081" sldId="266"/>
        </pc:sldMkLst>
        <pc:spChg chg="mod">
          <ac:chgData name="Claire McLeish" userId="S::c.mcleish@st-albans.hants.sch.uk::63f05bea-765c-450e-a918-c49432be2917" providerId="AD" clId="Web-{0360630F-96EA-A453-10F5-BB16B76E74D8}" dt="2025-09-17T06:38:03.160" v="5" actId="20577"/>
          <ac:spMkLst>
            <pc:docMk/>
            <pc:sldMk cId="2906984081" sldId="266"/>
            <ac:spMk id="3" creationId="{00000000-0000-0000-0000-000000000000}"/>
          </ac:spMkLst>
        </pc:spChg>
      </pc:sldChg>
      <pc:sldChg chg="del">
        <pc:chgData name="Claire McLeish" userId="S::c.mcleish@st-albans.hants.sch.uk::63f05bea-765c-450e-a918-c49432be2917" providerId="AD" clId="Web-{0360630F-96EA-A453-10F5-BB16B76E74D8}" dt="2025-09-17T06:44:18.629" v="6"/>
        <pc:sldMkLst>
          <pc:docMk/>
          <pc:sldMk cId="4282123830" sldId="278"/>
        </pc:sldMkLst>
      </pc:sldChg>
    </pc:docChg>
  </pc:docChgLst>
  <pc:docChgLst>
    <pc:chgData name="Claire McLeish" userId="S::c.mcleish@st-albans.hants.sch.uk::63f05bea-765c-450e-a918-c49432be2917" providerId="AD" clId="Web-{F5ECD463-C5FA-AC94-B522-20C461F0BB47}"/>
    <pc:docChg chg="addSld modSld">
      <pc:chgData name="Claire McLeish" userId="S::c.mcleish@st-albans.hants.sch.uk::63f05bea-765c-450e-a918-c49432be2917" providerId="AD" clId="Web-{F5ECD463-C5FA-AC94-B522-20C461F0BB47}" dt="2025-09-17T08:08:48.374" v="34" actId="1076"/>
      <pc:docMkLst>
        <pc:docMk/>
      </pc:docMkLst>
      <pc:sldChg chg="addSp delSp modSp">
        <pc:chgData name="Claire McLeish" userId="S::c.mcleish@st-albans.hants.sch.uk::63f05bea-765c-450e-a918-c49432be2917" providerId="AD" clId="Web-{F5ECD463-C5FA-AC94-B522-20C461F0BB47}" dt="2025-09-17T06:46:50.713" v="12" actId="1076"/>
        <pc:sldMkLst>
          <pc:docMk/>
          <pc:sldMk cId="750885609" sldId="274"/>
        </pc:sldMkLst>
        <pc:picChg chg="add mod">
          <ac:chgData name="Claire McLeish" userId="S::c.mcleish@st-albans.hants.sch.uk::63f05bea-765c-450e-a918-c49432be2917" providerId="AD" clId="Web-{F5ECD463-C5FA-AC94-B522-20C461F0BB47}" dt="2025-09-17T06:46:50.713" v="12" actId="1076"/>
          <ac:picMkLst>
            <pc:docMk/>
            <pc:sldMk cId="750885609" sldId="274"/>
            <ac:picMk id="2" creationId="{F92FF03F-F3C2-BB37-4738-5B62E8BFB1C4}"/>
          </ac:picMkLst>
        </pc:picChg>
        <pc:picChg chg="del">
          <ac:chgData name="Claire McLeish" userId="S::c.mcleish@st-albans.hants.sch.uk::63f05bea-765c-450e-a918-c49432be2917" providerId="AD" clId="Web-{F5ECD463-C5FA-AC94-B522-20C461F0BB47}" dt="2025-09-17T06:46:42.916" v="9"/>
          <ac:picMkLst>
            <pc:docMk/>
            <pc:sldMk cId="750885609" sldId="274"/>
            <ac:picMk id="4" creationId="{10D40A03-C9DE-7469-4064-0DABC2F44F5E}"/>
          </ac:picMkLst>
        </pc:picChg>
      </pc:sldChg>
      <pc:sldChg chg="modSp">
        <pc:chgData name="Claire McLeish" userId="S::c.mcleish@st-albans.hants.sch.uk::63f05bea-765c-450e-a918-c49432be2917" providerId="AD" clId="Web-{F5ECD463-C5FA-AC94-B522-20C461F0BB47}" dt="2025-09-17T06:47:22.292" v="28" actId="20577"/>
        <pc:sldMkLst>
          <pc:docMk/>
          <pc:sldMk cId="513368042" sldId="275"/>
        </pc:sldMkLst>
        <pc:spChg chg="mod">
          <ac:chgData name="Claire McLeish" userId="S::c.mcleish@st-albans.hants.sch.uk::63f05bea-765c-450e-a918-c49432be2917" providerId="AD" clId="Web-{F5ECD463-C5FA-AC94-B522-20C461F0BB47}" dt="2025-09-17T06:47:22.292" v="28" actId="20577"/>
          <ac:spMkLst>
            <pc:docMk/>
            <pc:sldMk cId="513368042" sldId="275"/>
            <ac:spMk id="2" creationId="{00000000-0000-0000-0000-000000000000}"/>
          </ac:spMkLst>
        </pc:spChg>
      </pc:sldChg>
      <pc:sldChg chg="addSp modSp">
        <pc:chgData name="Claire McLeish" userId="S::c.mcleish@st-albans.hants.sch.uk::63f05bea-765c-450e-a918-c49432be2917" providerId="AD" clId="Web-{F5ECD463-C5FA-AC94-B522-20C461F0BB47}" dt="2025-09-17T08:08:48.374" v="34" actId="1076"/>
        <pc:sldMkLst>
          <pc:docMk/>
          <pc:sldMk cId="3649387839" sldId="276"/>
        </pc:sldMkLst>
        <pc:spChg chg="mod">
          <ac:chgData name="Claire McLeish" userId="S::c.mcleish@st-albans.hants.sch.uk::63f05bea-765c-450e-a918-c49432be2917" providerId="AD" clId="Web-{F5ECD463-C5FA-AC94-B522-20C461F0BB47}" dt="2025-09-17T06:48:25.357" v="30" actId="20577"/>
          <ac:spMkLst>
            <pc:docMk/>
            <pc:sldMk cId="3649387839" sldId="276"/>
            <ac:spMk id="2" creationId="{00000000-0000-0000-0000-000000000000}"/>
          </ac:spMkLst>
        </pc:spChg>
        <pc:spChg chg="mod">
          <ac:chgData name="Claire McLeish" userId="S::c.mcleish@st-albans.hants.sch.uk::63f05bea-765c-450e-a918-c49432be2917" providerId="AD" clId="Web-{F5ECD463-C5FA-AC94-B522-20C461F0BB47}" dt="2025-09-17T06:48:28.372" v="31" actId="20577"/>
          <ac:spMkLst>
            <pc:docMk/>
            <pc:sldMk cId="3649387839" sldId="276"/>
            <ac:spMk id="3" creationId="{00000000-0000-0000-0000-000000000000}"/>
          </ac:spMkLst>
        </pc:spChg>
        <pc:picChg chg="add mod">
          <ac:chgData name="Claire McLeish" userId="S::c.mcleish@st-albans.hants.sch.uk::63f05bea-765c-450e-a918-c49432be2917" providerId="AD" clId="Web-{F5ECD463-C5FA-AC94-B522-20C461F0BB47}" dt="2025-09-17T08:08:48.374" v="34" actId="1076"/>
          <ac:picMkLst>
            <pc:docMk/>
            <pc:sldMk cId="3649387839" sldId="276"/>
            <ac:picMk id="4" creationId="{F74F7885-6C40-9669-073A-E8E1D44CF200}"/>
          </ac:picMkLst>
        </pc:picChg>
      </pc:sldChg>
      <pc:sldChg chg="addSp delSp modSp new">
        <pc:chgData name="Claire McLeish" userId="S::c.mcleish@st-albans.hants.sch.uk::63f05bea-765c-450e-a918-c49432be2917" providerId="AD" clId="Web-{F5ECD463-C5FA-AC94-B522-20C461F0BB47}" dt="2025-09-17T06:45:02.194" v="8" actId="14100"/>
        <pc:sldMkLst>
          <pc:docMk/>
          <pc:sldMk cId="3845569398" sldId="281"/>
        </pc:sldMkLst>
        <pc:spChg chg="mod">
          <ac:chgData name="Claire McLeish" userId="S::c.mcleish@st-albans.hants.sch.uk::63f05bea-765c-450e-a918-c49432be2917" providerId="AD" clId="Web-{F5ECD463-C5FA-AC94-B522-20C461F0BB47}" dt="2025-09-17T06:44:54.271" v="5" actId="20577"/>
          <ac:spMkLst>
            <pc:docMk/>
            <pc:sldMk cId="3845569398" sldId="281"/>
            <ac:spMk id="2" creationId="{6F6AF451-970B-BDB8-0CB4-CF8065BEAF2B}"/>
          </ac:spMkLst>
        </pc:spChg>
        <pc:spChg chg="del">
          <ac:chgData name="Claire McLeish" userId="S::c.mcleish@st-albans.hants.sch.uk::63f05bea-765c-450e-a918-c49432be2917" providerId="AD" clId="Web-{F5ECD463-C5FA-AC94-B522-20C461F0BB47}" dt="2025-09-17T06:44:57.412" v="6"/>
          <ac:spMkLst>
            <pc:docMk/>
            <pc:sldMk cId="3845569398" sldId="281"/>
            <ac:spMk id="3" creationId="{D80F0932-2C83-0DFD-38F8-9E526F0F1CCC}"/>
          </ac:spMkLst>
        </pc:spChg>
        <pc:picChg chg="add mod ord">
          <ac:chgData name="Claire McLeish" userId="S::c.mcleish@st-albans.hants.sch.uk::63f05bea-765c-450e-a918-c49432be2917" providerId="AD" clId="Web-{F5ECD463-C5FA-AC94-B522-20C461F0BB47}" dt="2025-09-17T06:45:02.194" v="8" actId="14100"/>
          <ac:picMkLst>
            <pc:docMk/>
            <pc:sldMk cId="3845569398" sldId="281"/>
            <ac:picMk id="4" creationId="{C7BCD364-593E-7A18-4EB0-EA5558ECFF68}"/>
          </ac:picMkLst>
        </pc:picChg>
      </pc:sldChg>
    </pc:docChg>
  </pc:docChgLst>
  <pc:docChgLst>
    <pc:chgData name="Lorna  Kirby" userId="S::l.kirby@st-albans.hants.sch.uk::0f4e7e29-f034-4124-b186-9d20966fe795" providerId="AD" clId="Web-{D8EE5DCE-601D-791F-9C72-1692BB95FA23}"/>
    <pc:docChg chg="addSld delSld modSld sldOrd">
      <pc:chgData name="Lorna  Kirby" userId="S::l.kirby@st-albans.hants.sch.uk::0f4e7e29-f034-4124-b186-9d20966fe795" providerId="AD" clId="Web-{D8EE5DCE-601D-791F-9C72-1692BB95FA23}" dt="2025-09-17T08:32:05.230" v="324" actId="20577"/>
      <pc:docMkLst>
        <pc:docMk/>
      </pc:docMkLst>
      <pc:sldChg chg="modSp">
        <pc:chgData name="Lorna  Kirby" userId="S::l.kirby@st-albans.hants.sch.uk::0f4e7e29-f034-4124-b186-9d20966fe795" providerId="AD" clId="Web-{D8EE5DCE-601D-791F-9C72-1692BB95FA23}" dt="2025-09-17T08:18:22.415" v="36" actId="20577"/>
        <pc:sldMkLst>
          <pc:docMk/>
          <pc:sldMk cId="1681749192" sldId="271"/>
        </pc:sldMkLst>
        <pc:spChg chg="mod">
          <ac:chgData name="Lorna  Kirby" userId="S::l.kirby@st-albans.hants.sch.uk::0f4e7e29-f034-4124-b186-9d20966fe795" providerId="AD" clId="Web-{D8EE5DCE-601D-791F-9C72-1692BB95FA23}" dt="2025-09-17T08:18:22.415" v="36" actId="20577"/>
          <ac:spMkLst>
            <pc:docMk/>
            <pc:sldMk cId="1681749192" sldId="271"/>
            <ac:spMk id="2" creationId="{3DC3F156-D838-DA56-3FAD-FE47638FDE96}"/>
          </ac:spMkLst>
        </pc:spChg>
      </pc:sldChg>
      <pc:sldChg chg="add del ord">
        <pc:chgData name="Lorna  Kirby" userId="S::l.kirby@st-albans.hants.sch.uk::0f4e7e29-f034-4124-b186-9d20966fe795" providerId="AD" clId="Web-{D8EE5DCE-601D-791F-9C72-1692BB95FA23}" dt="2025-09-17T08:11:36.726" v="2"/>
        <pc:sldMkLst>
          <pc:docMk/>
          <pc:sldMk cId="2568753341" sldId="273"/>
        </pc:sldMkLst>
      </pc:sldChg>
      <pc:sldChg chg="modSp">
        <pc:chgData name="Lorna  Kirby" userId="S::l.kirby@st-albans.hants.sch.uk::0f4e7e29-f034-4124-b186-9d20966fe795" providerId="AD" clId="Web-{D8EE5DCE-601D-791F-9C72-1692BB95FA23}" dt="2025-09-17T08:20:20.745" v="145" actId="20577"/>
        <pc:sldMkLst>
          <pc:docMk/>
          <pc:sldMk cId="513368042" sldId="275"/>
        </pc:sldMkLst>
        <pc:spChg chg="mod">
          <ac:chgData name="Lorna  Kirby" userId="S::l.kirby@st-albans.hants.sch.uk::0f4e7e29-f034-4124-b186-9d20966fe795" providerId="AD" clId="Web-{D8EE5DCE-601D-791F-9C72-1692BB95FA23}" dt="2025-09-17T08:20:20.745" v="145" actId="20577"/>
          <ac:spMkLst>
            <pc:docMk/>
            <pc:sldMk cId="513368042" sldId="275"/>
            <ac:spMk id="2" creationId="{00000000-0000-0000-0000-000000000000}"/>
          </ac:spMkLst>
        </pc:spChg>
      </pc:sldChg>
      <pc:sldChg chg="modSp">
        <pc:chgData name="Lorna  Kirby" userId="S::l.kirby@st-albans.hants.sch.uk::0f4e7e29-f034-4124-b186-9d20966fe795" providerId="AD" clId="Web-{D8EE5DCE-601D-791F-9C72-1692BB95FA23}" dt="2025-09-17T08:20:55.761" v="158" actId="20577"/>
        <pc:sldMkLst>
          <pc:docMk/>
          <pc:sldMk cId="3649387839" sldId="276"/>
        </pc:sldMkLst>
        <pc:spChg chg="mod">
          <ac:chgData name="Lorna  Kirby" userId="S::l.kirby@st-albans.hants.sch.uk::0f4e7e29-f034-4124-b186-9d20966fe795" providerId="AD" clId="Web-{D8EE5DCE-601D-791F-9C72-1692BB95FA23}" dt="2025-09-17T08:20:55.761" v="158" actId="20577"/>
          <ac:spMkLst>
            <pc:docMk/>
            <pc:sldMk cId="3649387839" sldId="276"/>
            <ac:spMk id="2" creationId="{00000000-0000-0000-0000-000000000000}"/>
          </ac:spMkLst>
        </pc:spChg>
      </pc:sldChg>
      <pc:sldChg chg="addSp modSp">
        <pc:chgData name="Lorna  Kirby" userId="S::l.kirby@st-albans.hants.sch.uk::0f4e7e29-f034-4124-b186-9d20966fe795" providerId="AD" clId="Web-{D8EE5DCE-601D-791F-9C72-1692BB95FA23}" dt="2025-09-17T08:14:43.299" v="23" actId="20577"/>
        <pc:sldMkLst>
          <pc:docMk/>
          <pc:sldMk cId="3176704605" sldId="280"/>
        </pc:sldMkLst>
        <pc:spChg chg="mod">
          <ac:chgData name="Lorna  Kirby" userId="S::l.kirby@st-albans.hants.sch.uk::0f4e7e29-f034-4124-b186-9d20966fe795" providerId="AD" clId="Web-{D8EE5DCE-601D-791F-9C72-1692BB95FA23}" dt="2025-09-17T08:14:43.299" v="23" actId="20577"/>
          <ac:spMkLst>
            <pc:docMk/>
            <pc:sldMk cId="3176704605" sldId="280"/>
            <ac:spMk id="4" creationId="{85AE4C08-5082-47E2-9710-E79066987AFF}"/>
          </ac:spMkLst>
        </pc:spChg>
        <pc:picChg chg="add mod">
          <ac:chgData name="Lorna  Kirby" userId="S::l.kirby@st-albans.hants.sch.uk::0f4e7e29-f034-4124-b186-9d20966fe795" providerId="AD" clId="Web-{D8EE5DCE-601D-791F-9C72-1692BB95FA23}" dt="2025-09-17T08:13:59.672" v="9" actId="14100"/>
          <ac:picMkLst>
            <pc:docMk/>
            <pc:sldMk cId="3176704605" sldId="280"/>
            <ac:picMk id="2" creationId="{D2885732-C160-CC9F-BCD6-DF794CEC1FF8}"/>
          </ac:picMkLst>
        </pc:picChg>
      </pc:sldChg>
      <pc:sldChg chg="addSp delSp modSp add ord">
        <pc:chgData name="Lorna  Kirby" userId="S::l.kirby@st-albans.hants.sch.uk::0f4e7e29-f034-4124-b186-9d20966fe795" providerId="AD" clId="Web-{D8EE5DCE-601D-791F-9C72-1692BB95FA23}" dt="2025-09-17T08:17:02.569" v="33" actId="14100"/>
        <pc:sldMkLst>
          <pc:docMk/>
          <pc:sldMk cId="3167061179" sldId="282"/>
        </pc:sldMkLst>
        <pc:picChg chg="add mod">
          <ac:chgData name="Lorna  Kirby" userId="S::l.kirby@st-albans.hants.sch.uk::0f4e7e29-f034-4124-b186-9d20966fe795" providerId="AD" clId="Web-{D8EE5DCE-601D-791F-9C72-1692BB95FA23}" dt="2025-09-17T08:17:02.569" v="33" actId="14100"/>
          <ac:picMkLst>
            <pc:docMk/>
            <pc:sldMk cId="3167061179" sldId="282"/>
            <ac:picMk id="2" creationId="{7FF4CBFD-5065-19B8-D82E-F63638348670}"/>
          </ac:picMkLst>
        </pc:picChg>
        <pc:picChg chg="del">
          <ac:chgData name="Lorna  Kirby" userId="S::l.kirby@st-albans.hants.sch.uk::0f4e7e29-f034-4124-b186-9d20966fe795" providerId="AD" clId="Web-{D8EE5DCE-601D-791F-9C72-1692BB95FA23}" dt="2025-09-17T08:14:52.924" v="26"/>
          <ac:picMkLst>
            <pc:docMk/>
            <pc:sldMk cId="3167061179" sldId="282"/>
            <ac:picMk id="4" creationId="{0FA9A3E0-8689-8E37-00E4-0198CB45E0F8}"/>
          </ac:picMkLst>
        </pc:picChg>
      </pc:sldChg>
      <pc:sldChg chg="delSp modSp add replId">
        <pc:chgData name="Lorna  Kirby" userId="S::l.kirby@st-albans.hants.sch.uk::0f4e7e29-f034-4124-b186-9d20966fe795" providerId="AD" clId="Web-{D8EE5DCE-601D-791F-9C72-1692BB95FA23}" dt="2025-09-17T08:32:05.230" v="324" actId="20577"/>
        <pc:sldMkLst>
          <pc:docMk/>
          <pc:sldMk cId="3470276368" sldId="283"/>
        </pc:sldMkLst>
        <pc:spChg chg="mod">
          <ac:chgData name="Lorna  Kirby" userId="S::l.kirby@st-albans.hants.sch.uk::0f4e7e29-f034-4124-b186-9d20966fe795" providerId="AD" clId="Web-{D8EE5DCE-601D-791F-9C72-1692BB95FA23}" dt="2025-09-17T08:32:05.230" v="324" actId="20577"/>
          <ac:spMkLst>
            <pc:docMk/>
            <pc:sldMk cId="3470276368" sldId="283"/>
            <ac:spMk id="2" creationId="{BA45F06B-1DCA-4BC7-53BF-A77C79431846}"/>
          </ac:spMkLst>
        </pc:spChg>
        <pc:spChg chg="mod">
          <ac:chgData name="Lorna  Kirby" userId="S::l.kirby@st-albans.hants.sch.uk::0f4e7e29-f034-4124-b186-9d20966fe795" providerId="AD" clId="Web-{D8EE5DCE-601D-791F-9C72-1692BB95FA23}" dt="2025-09-17T08:21:55.215" v="178" actId="20577"/>
          <ac:spMkLst>
            <pc:docMk/>
            <pc:sldMk cId="3470276368" sldId="283"/>
            <ac:spMk id="3" creationId="{0E5D36F0-8497-4AAF-121D-6BF5F13DD6A9}"/>
          </ac:spMkLst>
        </pc:spChg>
        <pc:picChg chg="del">
          <ac:chgData name="Lorna  Kirby" userId="S::l.kirby@st-albans.hants.sch.uk::0f4e7e29-f034-4124-b186-9d20966fe795" providerId="AD" clId="Web-{D8EE5DCE-601D-791F-9C72-1692BB95FA23}" dt="2025-09-17T08:21:43.293" v="163"/>
          <ac:picMkLst>
            <pc:docMk/>
            <pc:sldMk cId="3470276368" sldId="283"/>
            <ac:picMk id="4" creationId="{BD3C3D1C-F216-5BA5-0E12-20281EC1A0E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823BC0-CA6D-432C-A7D7-58802FB0EFB8}" type="datetimeFigureOut">
              <a:rPr lang="en-GB" smtClean="0"/>
              <a:t>17/09/2025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6AC5E-9435-4763-813C-613F2A83A350}" type="slidenum">
              <a:rPr lang="en-GB" smtClean="0"/>
              <a:t>‹#›</a:t>
            </a:fld>
            <a:endParaRPr lang="en-GB"/>
          </a:p>
        </p:txBody>
      </p:sp>
    </p:spTree>
    <p:extLst>
      <p:ext uri="{BB962C8B-B14F-4D97-AF65-F5344CB8AC3E}">
        <p14:creationId xmlns:p14="http://schemas.microsoft.com/office/powerpoint/2010/main" val="1235457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a:t>
            </a:fld>
            <a:endParaRPr lang="en-GB"/>
          </a:p>
        </p:txBody>
      </p:sp>
    </p:spTree>
    <p:extLst>
      <p:ext uri="{BB962C8B-B14F-4D97-AF65-F5344CB8AC3E}">
        <p14:creationId xmlns:p14="http://schemas.microsoft.com/office/powerpoint/2010/main" val="3417984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Our school values have been updated to reflect the changing nature of our school. These values will woven throughout our curriculum, worship and daily life in school.</a:t>
            </a:r>
          </a:p>
        </p:txBody>
      </p:sp>
      <p:sp>
        <p:nvSpPr>
          <p:cNvPr id="4" name="Slide Number Placeholder 3"/>
          <p:cNvSpPr>
            <a:spLocks noGrp="1"/>
          </p:cNvSpPr>
          <p:nvPr>
            <p:ph type="sldNum" sz="quarter" idx="10"/>
          </p:nvPr>
        </p:nvSpPr>
        <p:spPr/>
        <p:txBody>
          <a:bodyPr/>
          <a:lstStyle/>
          <a:p>
            <a:fld id="{E1472B9D-2C9C-4E1B-95E1-52E260CEE3B8}" type="slidenum">
              <a:rPr lang="en-GB" smtClean="0"/>
              <a:t>2</a:t>
            </a:fld>
            <a:endParaRPr lang="en-GB"/>
          </a:p>
        </p:txBody>
      </p:sp>
    </p:spTree>
    <p:extLst>
      <p:ext uri="{BB962C8B-B14F-4D97-AF65-F5344CB8AC3E}">
        <p14:creationId xmlns:p14="http://schemas.microsoft.com/office/powerpoint/2010/main" val="310220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Your child</a:t>
            </a:r>
          </a:p>
        </p:txBody>
      </p:sp>
      <p:sp>
        <p:nvSpPr>
          <p:cNvPr id="4" name="Slide Number Placeholder 3"/>
          <p:cNvSpPr>
            <a:spLocks noGrp="1"/>
          </p:cNvSpPr>
          <p:nvPr>
            <p:ph type="sldNum" sz="quarter" idx="10"/>
          </p:nvPr>
        </p:nvSpPr>
        <p:spPr/>
        <p:txBody>
          <a:bodyPr/>
          <a:lstStyle/>
          <a:p>
            <a:fld id="{E1472B9D-2C9C-4E1B-95E1-52E260CEE3B8}" type="slidenum">
              <a:rPr lang="en-GB" smtClean="0"/>
              <a:t>3</a:t>
            </a:fld>
            <a:endParaRPr lang="en-GB"/>
          </a:p>
        </p:txBody>
      </p:sp>
    </p:spTree>
    <p:extLst>
      <p:ext uri="{BB962C8B-B14F-4D97-AF65-F5344CB8AC3E}">
        <p14:creationId xmlns:p14="http://schemas.microsoft.com/office/powerpoint/2010/main" val="769818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5</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6</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Attendance is key.</a:t>
            </a:r>
          </a:p>
          <a:p>
            <a:endParaRPr lang="en-GB"/>
          </a:p>
          <a:p>
            <a:r>
              <a:rPr lang="en-GB"/>
              <a:t>Uniform – See the uniform policy. No jewellery or nail varnish. Hair decorations should be functional, </a:t>
            </a:r>
            <a:r>
              <a:rPr lang="en-GB" b="1"/>
              <a:t>not decorative </a:t>
            </a:r>
            <a:r>
              <a:rPr lang="en-GB"/>
              <a:t>and in school colours of red, white or blue. Please check the uniform policy for PE kit.</a:t>
            </a:r>
          </a:p>
          <a:p>
            <a:endParaRPr lang="en-GB"/>
          </a:p>
          <a:p>
            <a:r>
              <a:rPr lang="en-GB"/>
              <a:t>Ensure you read all letters and communications sent from school. Please ensure you complete any permission slips.</a:t>
            </a:r>
          </a:p>
          <a:p>
            <a:endParaRPr lang="en-GB"/>
          </a:p>
          <a:p>
            <a:r>
              <a:rPr lang="en-GB"/>
              <a:t>Presentation – </a:t>
            </a:r>
            <a:r>
              <a:rPr lang="en-GB" err="1"/>
              <a:t>Homelearning</a:t>
            </a:r>
            <a:r>
              <a:rPr lang="en-GB"/>
              <a:t> to completed in blue pen for English, pencil for maths. All the children were given their stationery packs from last year.</a:t>
            </a:r>
          </a:p>
          <a:p>
            <a:endParaRPr lang="en-GB"/>
          </a:p>
          <a:p>
            <a:r>
              <a:rPr lang="en-GB"/>
              <a:t>Snacks – Out of lunchboxes and in the snack basket.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Self Regulation – XXX needed - Toilet</a:t>
            </a:r>
            <a:r>
              <a:rPr lang="en-GB" baseline="0"/>
              <a:t> – Unless there is a specific medical condition, children will need to go before school, break and lunch times and then after 2pm in the afternoon. Please let the team know if anything arises that may affect this (preparation for secondary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t>Behaviour – not last because it’s the least important, but because it is vital for children to maximise their learning time in school (behaviour for learning, taking responsibility for themselves, their actions and their words, tale-telling, talking)</a:t>
            </a:r>
          </a:p>
          <a:p>
            <a:endParaRPr lang="en-GB"/>
          </a:p>
        </p:txBody>
      </p:sp>
      <p:sp>
        <p:nvSpPr>
          <p:cNvPr id="4" name="Slide Number Placeholder 3"/>
          <p:cNvSpPr>
            <a:spLocks noGrp="1"/>
          </p:cNvSpPr>
          <p:nvPr>
            <p:ph type="sldNum" sz="quarter" idx="10"/>
          </p:nvPr>
        </p:nvSpPr>
        <p:spPr/>
        <p:txBody>
          <a:bodyPr/>
          <a:lstStyle/>
          <a:p>
            <a:fld id="{9948AEB9-90B8-49E6-BA66-28CF154D9C72}" type="slidenum">
              <a:rPr lang="en-GB" smtClean="0"/>
              <a:t>7</a:t>
            </a:fld>
            <a:endParaRPr lang="en-GB"/>
          </a:p>
        </p:txBody>
      </p:sp>
    </p:spTree>
    <p:extLst>
      <p:ext uri="{BB962C8B-B14F-4D97-AF65-F5344CB8AC3E}">
        <p14:creationId xmlns:p14="http://schemas.microsoft.com/office/powerpoint/2010/main" val="1746443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Labelling - Please label all uniform</a:t>
            </a:r>
            <a:r>
              <a:rPr lang="en-GB" baseline="0"/>
              <a:t> with your child’s name!</a:t>
            </a:r>
          </a:p>
          <a:p>
            <a:endParaRPr lang="en-GB" baseline="0"/>
          </a:p>
          <a:p>
            <a:r>
              <a:rPr lang="en-GB" baseline="0"/>
              <a:t>Shoes - </a:t>
            </a:r>
            <a:r>
              <a:rPr lang="en-US" baseline="0"/>
              <a:t>Shoes of a traditional school type in plain black, navy blue or red. Trainers for PE</a:t>
            </a:r>
          </a:p>
          <a:p>
            <a:endParaRPr lang="en-US" baseline="0"/>
          </a:p>
          <a:p>
            <a:r>
              <a:rPr lang="en-GB" baseline="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a:p>
          <a:p>
            <a:r>
              <a:rPr lang="en-GB" baseline="0"/>
              <a:t>PE Kit - PE kit must be correct and labelled. Children must have a change of white socks for PE. Trainers must be plain black, white or blue – not visible logos – use a Sharpie.</a:t>
            </a:r>
          </a:p>
          <a:p>
            <a:endParaRPr lang="en-GB" baseline="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a:p>
          <a:p>
            <a:r>
              <a:rPr lang="en-GB" baseline="0"/>
              <a:t>Coats - Coats need to be warm and waterproof (no </a:t>
            </a:r>
            <a:r>
              <a:rPr lang="en-GB" baseline="0" err="1"/>
              <a:t>hoddies</a:t>
            </a:r>
            <a:r>
              <a:rPr lang="en-GB" baseline="0"/>
              <a:t> or jumpers). Please keep and eye on the weather. Please ensure hats, scarves and gloves are named and encourage your child to look after these items.</a:t>
            </a:r>
          </a:p>
          <a:p>
            <a:endParaRPr lang="en-GB" baseline="0"/>
          </a:p>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8</a:t>
            </a:fld>
            <a:endParaRPr lang="en-GB"/>
          </a:p>
        </p:txBody>
      </p:sp>
    </p:spTree>
    <p:extLst>
      <p:ext uri="{BB962C8B-B14F-4D97-AF65-F5344CB8AC3E}">
        <p14:creationId xmlns:p14="http://schemas.microsoft.com/office/powerpoint/2010/main" val="3027084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alibri" panose="020F0502020204030204" pitchFamily="34" charset="0"/>
                <a:cs typeface="Calibri" panose="020F0502020204030204" pitchFamily="34" charset="0"/>
              </a:rPr>
              <a:t>Daily TT Rock Stars – 5 times a week</a:t>
            </a:r>
            <a:r>
              <a:rPr lang="en-GB" baseline="0">
                <a:latin typeface="Calibri" panose="020F0502020204030204" pitchFamily="34" charset="0"/>
                <a:cs typeface="Calibri" panose="020F0502020204030204" pitchFamily="34" charset="0"/>
              </a:rPr>
              <a:t> - </a:t>
            </a:r>
            <a:r>
              <a:rPr lang="en-GB"/>
              <a:t>More information will be available on TT </a:t>
            </a:r>
            <a:r>
              <a:rPr lang="en-GB" err="1"/>
              <a:t>Rockstars</a:t>
            </a:r>
            <a:r>
              <a:rPr lang="en-GB"/>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latin typeface="Calibri" panose="020F0502020204030204" pitchFamily="34" charset="0"/>
                <a:cs typeface="Calibri" panose="020F0502020204030204" pitchFamily="34" charset="0"/>
              </a:rPr>
              <a:t>Half Termly Spelling – More information to follow.</a:t>
            </a:r>
          </a:p>
          <a:p>
            <a:endParaRPr lang="en-GB"/>
          </a:p>
          <a:p>
            <a:endParaRPr lang="en-GB"/>
          </a:p>
          <a:p>
            <a:r>
              <a:rPr lang="en-GB"/>
              <a:t>Children have a choice to complete homework at home or in school. But it must be completed.</a:t>
            </a:r>
          </a:p>
          <a:p>
            <a:endParaRPr lang="en-GB"/>
          </a:p>
          <a:p>
            <a:r>
              <a:rPr lang="en-GB"/>
              <a:t>All CGP Tasks will be posted as assignments on Google Classroom on Fridays.</a:t>
            </a:r>
          </a:p>
          <a:p>
            <a:endParaRPr lang="en-GB"/>
          </a:p>
          <a:p>
            <a:r>
              <a:rPr lang="en-GB"/>
              <a:t>Answers for the tasks will be posted on Tuesday, before the handing-in the deadline of Wednesday. Children are expected to self-mark honestly AFTER completing their homework.</a:t>
            </a:r>
          </a:p>
          <a:p>
            <a:endParaRPr lang="en-GB"/>
          </a:p>
          <a:p>
            <a:r>
              <a:rPr lang="en-GB"/>
              <a:t>Paper copies of the answers are always available for children to complete in school. </a:t>
            </a:r>
          </a:p>
          <a:p>
            <a:endParaRPr lang="en-GB"/>
          </a:p>
          <a:p>
            <a:r>
              <a:rPr lang="en-GB"/>
              <a:t>Children must post their scores in a private comment before handing in their assignments on time.</a:t>
            </a:r>
          </a:p>
        </p:txBody>
      </p:sp>
      <p:sp>
        <p:nvSpPr>
          <p:cNvPr id="4" name="Slide Number Placeholder 3"/>
          <p:cNvSpPr>
            <a:spLocks noGrp="1"/>
          </p:cNvSpPr>
          <p:nvPr>
            <p:ph type="sldNum" sz="quarter" idx="10"/>
          </p:nvPr>
        </p:nvSpPr>
        <p:spPr/>
        <p:txBody>
          <a:bodyPr/>
          <a:lstStyle/>
          <a:p>
            <a:fld id="{E1472B9D-2C9C-4E1B-95E1-52E260CEE3B8}" type="slidenum">
              <a:rPr lang="en-GB" smtClean="0"/>
              <a:t>9</a:t>
            </a:fld>
            <a:endParaRPr lang="en-GB"/>
          </a:p>
        </p:txBody>
      </p:sp>
    </p:spTree>
    <p:extLst>
      <p:ext uri="{BB962C8B-B14F-4D97-AF65-F5344CB8AC3E}">
        <p14:creationId xmlns:p14="http://schemas.microsoft.com/office/powerpoint/2010/main" val="2487840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1AF8-4206-5752-46CE-045A9A81D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13E985-ED1A-5B9D-052F-D43A540F03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DE076E-4323-58AD-FCD0-62BFA9748AF1}"/>
              </a:ext>
            </a:extLst>
          </p:cNvPr>
          <p:cNvSpPr>
            <a:spLocks noGrp="1"/>
          </p:cNvSpPr>
          <p:nvPr>
            <p:ph type="body" idx="1"/>
          </p:nvPr>
        </p:nvSpPr>
        <p:spPr/>
        <p:txBody>
          <a:bodyPr/>
          <a:lstStyle/>
          <a:p>
            <a:r>
              <a:rPr lang="en-GB">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alibri" panose="020F0502020204030204" pitchFamily="34" charset="0"/>
                <a:cs typeface="Calibri" panose="020F0502020204030204" pitchFamily="34" charset="0"/>
              </a:rPr>
              <a:t>Daily TT Rock Stars – 5 times a week</a:t>
            </a:r>
            <a:r>
              <a:rPr lang="en-GB" baseline="0">
                <a:latin typeface="Calibri" panose="020F0502020204030204" pitchFamily="34" charset="0"/>
                <a:cs typeface="Calibri" panose="020F0502020204030204" pitchFamily="34" charset="0"/>
              </a:rPr>
              <a:t> - </a:t>
            </a:r>
            <a:r>
              <a:rPr lang="en-GB"/>
              <a:t>More information will be available on TT </a:t>
            </a:r>
            <a:r>
              <a:rPr lang="en-GB" err="1"/>
              <a:t>Rockstars</a:t>
            </a:r>
            <a:r>
              <a:rPr lang="en-GB"/>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latin typeface="Calibri" panose="020F0502020204030204" pitchFamily="34" charset="0"/>
                <a:cs typeface="Calibri" panose="020F0502020204030204" pitchFamily="34" charset="0"/>
              </a:rPr>
              <a:t>Half Termly Spelling – More information to follow.</a:t>
            </a:r>
          </a:p>
          <a:p>
            <a:endParaRPr lang="en-GB"/>
          </a:p>
          <a:p>
            <a:endParaRPr lang="en-GB"/>
          </a:p>
          <a:p>
            <a:r>
              <a:rPr lang="en-GB"/>
              <a:t>Children have a choice to complete homework at home or in school. But it must be completed.</a:t>
            </a:r>
          </a:p>
          <a:p>
            <a:endParaRPr lang="en-GB"/>
          </a:p>
          <a:p>
            <a:r>
              <a:rPr lang="en-GB"/>
              <a:t>All CGP Tasks will be posted as assignments on Google Classroom on Fridays.</a:t>
            </a:r>
          </a:p>
          <a:p>
            <a:endParaRPr lang="en-GB"/>
          </a:p>
          <a:p>
            <a:r>
              <a:rPr lang="en-GB"/>
              <a:t>Answers for the tasks will be posted on Tuesday, before the handing-in the deadline of Wednesday. Children are expected to self-mark honestly AFTER completing their homework.</a:t>
            </a:r>
          </a:p>
          <a:p>
            <a:endParaRPr lang="en-GB"/>
          </a:p>
          <a:p>
            <a:r>
              <a:rPr lang="en-GB"/>
              <a:t>Paper copies of the answers are always available for children to complete in school. </a:t>
            </a:r>
          </a:p>
          <a:p>
            <a:endParaRPr lang="en-GB"/>
          </a:p>
          <a:p>
            <a:r>
              <a:rPr lang="en-GB"/>
              <a:t>Children must post their scores in a private comment before handing in their assignments on time.</a:t>
            </a:r>
          </a:p>
        </p:txBody>
      </p:sp>
      <p:sp>
        <p:nvSpPr>
          <p:cNvPr id="4" name="Slide Number Placeholder 3">
            <a:extLst>
              <a:ext uri="{FF2B5EF4-FFF2-40B4-BE49-F238E27FC236}">
                <a16:creationId xmlns:a16="http://schemas.microsoft.com/office/drawing/2014/main" id="{94352773-0572-A8E8-CCEB-BC33AB564342}"/>
              </a:ext>
            </a:extLst>
          </p:cNvPr>
          <p:cNvSpPr>
            <a:spLocks noGrp="1"/>
          </p:cNvSpPr>
          <p:nvPr>
            <p:ph type="sldNum" sz="quarter" idx="10"/>
          </p:nvPr>
        </p:nvSpPr>
        <p:spPr/>
        <p:txBody>
          <a:bodyPr/>
          <a:lstStyle/>
          <a:p>
            <a:fld id="{E1472B9D-2C9C-4E1B-95E1-52E260CEE3B8}" type="slidenum">
              <a:rPr lang="en-GB" smtClean="0"/>
              <a:t>10</a:t>
            </a:fld>
            <a:endParaRPr lang="en-GB"/>
          </a:p>
        </p:txBody>
      </p:sp>
    </p:spTree>
    <p:extLst>
      <p:ext uri="{BB962C8B-B14F-4D97-AF65-F5344CB8AC3E}">
        <p14:creationId xmlns:p14="http://schemas.microsoft.com/office/powerpoint/2010/main" val="4262751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11</a:t>
            </a:fld>
            <a:endParaRPr lang="en-GB"/>
          </a:p>
        </p:txBody>
      </p:sp>
    </p:spTree>
    <p:extLst>
      <p:ext uri="{BB962C8B-B14F-4D97-AF65-F5344CB8AC3E}">
        <p14:creationId xmlns:p14="http://schemas.microsoft.com/office/powerpoint/2010/main" val="348064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5F96A01-9BBD-4AF8-AD67-B4FEF7930245}"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40541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25310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96A01-9BBD-4AF8-AD67-B4FEF7930245}"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1237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F96A01-9BBD-4AF8-AD67-B4FEF7930245}"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703482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F96A01-9BBD-4AF8-AD67-B4FEF7930245}"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97654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F96A01-9BBD-4AF8-AD67-B4FEF7930245}"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79374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96A01-9BBD-4AF8-AD67-B4FEF7930245}"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7084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959495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647826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42929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403819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96A01-9BBD-4AF8-AD67-B4FEF7930245}" type="datetimeFigureOut">
              <a:rPr lang="en-GB" smtClean="0"/>
              <a:t>17/09/2025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09BF8-A0C0-4974-8AD2-D7287745974B}" type="slidenum">
              <a:rPr lang="en-GB" smtClean="0"/>
              <a:t>‹#›</a:t>
            </a:fld>
            <a:endParaRPr lang="en-GB"/>
          </a:p>
        </p:txBody>
      </p:sp>
    </p:spTree>
    <p:extLst>
      <p:ext uri="{BB962C8B-B14F-4D97-AF65-F5344CB8AC3E}">
        <p14:creationId xmlns:p14="http://schemas.microsoft.com/office/powerpoint/2010/main" val="17702966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talbansprimaryschool.co.uk/unifor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Welcome to Year 5</a:t>
            </a:r>
          </a:p>
        </p:txBody>
      </p:sp>
      <p:sp>
        <p:nvSpPr>
          <p:cNvPr id="3" name="Subtitle 2"/>
          <p:cNvSpPr>
            <a:spLocks noGrp="1"/>
          </p:cNvSpPr>
          <p:nvPr>
            <p:ph type="subTitle" idx="1"/>
          </p:nvPr>
        </p:nvSpPr>
        <p:spPr>
          <a:xfrm>
            <a:off x="927100" y="3634908"/>
            <a:ext cx="7289800" cy="2100729"/>
          </a:xfrm>
        </p:spPr>
        <p:txBody>
          <a:bodyPr vert="horz" lIns="91440" tIns="45720" rIns="91440" bIns="45720" rtlCol="0" anchor="t">
            <a:noAutofit/>
          </a:bodyPr>
          <a:lstStyle/>
          <a:p>
            <a:pPr>
              <a:lnSpc>
                <a:spcPct val="100000"/>
              </a:lnSpc>
            </a:pPr>
            <a:r>
              <a:rPr lang="en-GB" sz="2800">
                <a:solidFill>
                  <a:srgbClr val="002060"/>
                </a:solidFill>
                <a:latin typeface="Calibri"/>
                <a:ea typeface="Calibri"/>
                <a:cs typeface="Calibri"/>
              </a:rPr>
              <a:t>Mrs Kirby &amp; Mrs McLeish</a:t>
            </a:r>
          </a:p>
          <a:p>
            <a:pPr>
              <a:lnSpc>
                <a:spcPct val="100000"/>
              </a:lnSpc>
            </a:pPr>
            <a:r>
              <a:rPr lang="en-GB" sz="2800">
                <a:solidFill>
                  <a:srgbClr val="002060"/>
                </a:solidFill>
                <a:latin typeface="Calibri"/>
                <a:ea typeface="Calibri"/>
                <a:cs typeface="Calibri"/>
              </a:rPr>
              <a:t>Miss Richardson &amp; Mrs Lynch</a:t>
            </a:r>
            <a:endParaRPr lang="en-GB" sz="2800">
              <a:solidFill>
                <a:srgbClr val="002060"/>
              </a:solidFill>
              <a:latin typeface="Calibri" panose="020F0502020204030204" pitchFamily="34" charset="0"/>
              <a:ea typeface="Calibri"/>
              <a:cs typeface="Calibri" panose="020F0502020204030204" pitchFamily="34" charset="0"/>
            </a:endParaRPr>
          </a:p>
        </p:txBody>
      </p:sp>
    </p:spTree>
    <p:extLst>
      <p:ext uri="{BB962C8B-B14F-4D97-AF65-F5344CB8AC3E}">
        <p14:creationId xmlns:p14="http://schemas.microsoft.com/office/powerpoint/2010/main" val="290698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a:solidFill>
                  <a:srgbClr val="002060"/>
                </a:solidFill>
                <a:latin typeface="+mn-lt"/>
              </a:rPr>
              <a:t>Our Values</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EA98EB4-DE94-49CC-A0D2-E43BADFB8355}"/>
              </a:ext>
            </a:extLst>
          </p:cNvPr>
          <p:cNvSpPr txBox="1"/>
          <p:nvPr/>
        </p:nvSpPr>
        <p:spPr>
          <a:xfrm>
            <a:off x="262890" y="1693548"/>
            <a:ext cx="8700516" cy="5016758"/>
          </a:xfrm>
          <a:prstGeom prst="rect">
            <a:avLst/>
          </a:prstGeom>
          <a:noFill/>
        </p:spPr>
        <p:txBody>
          <a:bodyPr wrap="square" lIns="91440" tIns="45720" rIns="91440" bIns="45720" rtlCol="0" anchor="t">
            <a:spAutoFit/>
          </a:bodyPr>
          <a:lstStyle/>
          <a:p>
            <a:r>
              <a:rPr lang="en-GB" sz="3200">
                <a:solidFill>
                  <a:srgbClr val="002060"/>
                </a:solidFill>
                <a:latin typeface="Calibri"/>
                <a:cs typeface="Calibri"/>
              </a:rPr>
              <a:t>Love -  we will show love by putting others before ourselves.</a:t>
            </a:r>
            <a:endParaRPr lang="en-GB" sz="3200">
              <a:solidFill>
                <a:srgbClr val="002060"/>
              </a:solidFill>
              <a:latin typeface="Calibri" panose="020F0502020204030204" pitchFamily="34" charset="0"/>
              <a:cs typeface="Calibri" panose="020F0502020204030204" pitchFamily="34" charset="0"/>
            </a:endParaRPr>
          </a:p>
          <a:p>
            <a:pPr>
              <a:spcBef>
                <a:spcPct val="0"/>
              </a:spcBef>
            </a:pPr>
            <a:r>
              <a:rPr lang="en-GB" sz="3200">
                <a:solidFill>
                  <a:srgbClr val="002060"/>
                </a:solidFill>
                <a:latin typeface="Calibri"/>
                <a:cs typeface="Calibri"/>
              </a:rPr>
              <a:t>        </a:t>
            </a:r>
            <a:endParaRPr lang="en-GB" sz="3200">
              <a:solidFill>
                <a:srgbClr val="002060"/>
              </a:solidFill>
              <a:latin typeface="Calibri" panose="020F0502020204030204" pitchFamily="34" charset="0"/>
              <a:cs typeface="Calibri" panose="020F0502020204030204" pitchFamily="34" charset="0"/>
            </a:endParaRPr>
          </a:p>
          <a:p>
            <a:pPr>
              <a:spcBef>
                <a:spcPct val="0"/>
              </a:spcBef>
            </a:pPr>
            <a:r>
              <a:rPr lang="en-GB" sz="3200">
                <a:solidFill>
                  <a:srgbClr val="002060"/>
                </a:solidFill>
                <a:latin typeface="Calibri"/>
                <a:cs typeface="Calibri"/>
              </a:rPr>
              <a:t>Courage – we will commit to what is right and true, persevere when we are challenged and we will not be discouraged.</a:t>
            </a:r>
            <a:endParaRPr lang="en-GB" sz="3200">
              <a:solidFill>
                <a:srgbClr val="000000"/>
              </a:solidFill>
              <a:latin typeface="Calibri"/>
              <a:cs typeface="Calibri"/>
            </a:endParaRPr>
          </a:p>
          <a:p>
            <a:endParaRPr lang="en-GB" sz="3200">
              <a:solidFill>
                <a:srgbClr val="002060"/>
              </a:solidFill>
              <a:latin typeface="Calibri"/>
              <a:cs typeface="Calibri"/>
            </a:endParaRPr>
          </a:p>
          <a:p>
            <a:r>
              <a:rPr lang="en-GB" sz="3200">
                <a:solidFill>
                  <a:srgbClr val="002060"/>
                </a:solidFill>
                <a:latin typeface="Calibri"/>
                <a:cs typeface="Calibri"/>
              </a:rPr>
              <a:t>Fellowship - we will work together to achieve shared goals. Overcoming and celebrating our differences.</a:t>
            </a:r>
            <a:endParaRPr lang="en-GB" sz="3200">
              <a:solidFill>
                <a:srgbClr val="000000"/>
              </a:solidFill>
              <a:latin typeface="Calibri"/>
              <a:cs typeface="Calibri"/>
            </a:endParaRPr>
          </a:p>
        </p:txBody>
      </p:sp>
    </p:spTree>
    <p:extLst>
      <p:ext uri="{BB962C8B-B14F-4D97-AF65-F5344CB8AC3E}">
        <p14:creationId xmlns:p14="http://schemas.microsoft.com/office/powerpoint/2010/main" val="256875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lIns="91440" tIns="45720" rIns="91440" bIns="45720"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a:solidFill>
                  <a:srgbClr val="002060"/>
                </a:solidFill>
                <a:latin typeface="+mn-lt"/>
              </a:rPr>
              <a:t>Your Child </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EA98EB4-DE94-49CC-A0D2-E43BADFB8355}"/>
              </a:ext>
            </a:extLst>
          </p:cNvPr>
          <p:cNvSpPr txBox="1"/>
          <p:nvPr/>
        </p:nvSpPr>
        <p:spPr>
          <a:xfrm>
            <a:off x="628650" y="1647828"/>
            <a:ext cx="7886700" cy="3539430"/>
          </a:xfrm>
          <a:prstGeom prst="rect">
            <a:avLst/>
          </a:prstGeom>
          <a:noFill/>
        </p:spPr>
        <p:txBody>
          <a:bodyPr wrap="square" rtlCol="0">
            <a:spAutoFit/>
          </a:bodyPr>
          <a:lstStyle/>
          <a:p>
            <a:r>
              <a:rPr lang="en-GB" sz="3200">
                <a:solidFill>
                  <a:srgbClr val="002060"/>
                </a:solidFill>
                <a:latin typeface="Calibri" panose="020F0502020204030204" pitchFamily="34" charset="0"/>
                <a:cs typeface="Calibri" panose="020F0502020204030204" pitchFamily="34" charset="0"/>
              </a:rPr>
              <a:t>Being ready</a:t>
            </a:r>
          </a:p>
          <a:p>
            <a:endParaRPr lang="en-GB" sz="3200">
              <a:solidFill>
                <a:srgbClr val="002060"/>
              </a:solidFill>
              <a:latin typeface="Calibri" panose="020F0502020204030204" pitchFamily="34" charset="0"/>
              <a:cs typeface="Calibri" panose="020F0502020204030204" pitchFamily="34" charset="0"/>
            </a:endParaRPr>
          </a:p>
          <a:p>
            <a:r>
              <a:rPr lang="en-GB" sz="3200">
                <a:solidFill>
                  <a:srgbClr val="002060"/>
                </a:solidFill>
                <a:latin typeface="Calibri" panose="020F0502020204030204" pitchFamily="34" charset="0"/>
                <a:cs typeface="Calibri" panose="020F0502020204030204" pitchFamily="34" charset="0"/>
              </a:rPr>
              <a:t>Resilience</a:t>
            </a:r>
          </a:p>
          <a:p>
            <a:endParaRPr lang="en-GB" sz="3200">
              <a:solidFill>
                <a:srgbClr val="002060"/>
              </a:solidFill>
              <a:latin typeface="Calibri" panose="020F0502020204030204" pitchFamily="34" charset="0"/>
              <a:cs typeface="Calibri" panose="020F0502020204030204" pitchFamily="34" charset="0"/>
            </a:endParaRPr>
          </a:p>
          <a:p>
            <a:r>
              <a:rPr lang="en-GB" sz="3200">
                <a:solidFill>
                  <a:srgbClr val="002060"/>
                </a:solidFill>
                <a:latin typeface="Calibri" panose="020F0502020204030204" pitchFamily="34" charset="0"/>
                <a:cs typeface="Calibri" panose="020F0502020204030204" pitchFamily="34" charset="0"/>
              </a:rPr>
              <a:t>Curiosity</a:t>
            </a:r>
          </a:p>
          <a:p>
            <a:endParaRPr lang="en-GB" sz="3200">
              <a:solidFill>
                <a:srgbClr val="002060"/>
              </a:solidFill>
              <a:latin typeface="Calibri" panose="020F0502020204030204" pitchFamily="34" charset="0"/>
              <a:cs typeface="Calibri" panose="020F0502020204030204" pitchFamily="34" charset="0"/>
            </a:endParaRPr>
          </a:p>
          <a:p>
            <a:r>
              <a:rPr lang="en-GB" sz="3200">
                <a:solidFill>
                  <a:srgbClr val="002060"/>
                </a:solidFill>
                <a:latin typeface="Calibri" panose="020F0502020204030204" pitchFamily="34" charset="0"/>
                <a:cs typeface="Calibri" panose="020F0502020204030204" pitchFamily="34" charset="0"/>
              </a:rPr>
              <a:t>Independent</a:t>
            </a:r>
          </a:p>
        </p:txBody>
      </p:sp>
      <p:pic>
        <p:nvPicPr>
          <p:cNvPr id="2" name="Picture 1">
            <a:extLst>
              <a:ext uri="{FF2B5EF4-FFF2-40B4-BE49-F238E27FC236}">
                <a16:creationId xmlns:a16="http://schemas.microsoft.com/office/drawing/2014/main" id="{D2885732-C160-CC9F-BCD6-DF794CEC1FF8}"/>
              </a:ext>
            </a:extLst>
          </p:cNvPr>
          <p:cNvPicPr>
            <a:picLocks noChangeAspect="1"/>
          </p:cNvPicPr>
          <p:nvPr/>
        </p:nvPicPr>
        <p:blipFill>
          <a:blip r:embed="rId3"/>
          <a:stretch>
            <a:fillRect/>
          </a:stretch>
        </p:blipFill>
        <p:spPr>
          <a:xfrm>
            <a:off x="3269324" y="110168"/>
            <a:ext cx="5745159" cy="6389782"/>
          </a:xfrm>
          <a:prstGeom prst="rect">
            <a:avLst/>
          </a:prstGeom>
        </p:spPr>
      </p:pic>
    </p:spTree>
    <p:extLst>
      <p:ext uri="{BB962C8B-B14F-4D97-AF65-F5344CB8AC3E}">
        <p14:creationId xmlns:p14="http://schemas.microsoft.com/office/powerpoint/2010/main" val="317670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F451-970B-BDB8-0CB4-CF8065BEAF2B}"/>
              </a:ext>
            </a:extLst>
          </p:cNvPr>
          <p:cNvSpPr>
            <a:spLocks noGrp="1"/>
          </p:cNvSpPr>
          <p:nvPr>
            <p:ph type="title"/>
          </p:nvPr>
        </p:nvSpPr>
        <p:spPr/>
        <p:txBody>
          <a:bodyPr/>
          <a:lstStyle/>
          <a:p>
            <a:r>
              <a:rPr lang="en-GB">
                <a:ea typeface="Calibri Light"/>
                <a:cs typeface="Calibri Light"/>
              </a:rPr>
              <a:t>Sample timetable</a:t>
            </a:r>
            <a:endParaRPr lang="en-GB"/>
          </a:p>
        </p:txBody>
      </p:sp>
      <p:pic>
        <p:nvPicPr>
          <p:cNvPr id="4" name="Content Placeholder 3" descr="A weekly timetable with colorful squares&#10;&#10;AI-generated content may be incorrect.">
            <a:extLst>
              <a:ext uri="{FF2B5EF4-FFF2-40B4-BE49-F238E27FC236}">
                <a16:creationId xmlns:a16="http://schemas.microsoft.com/office/drawing/2014/main" id="{C7BCD364-593E-7A18-4EB0-EA5558ECFF68}"/>
              </a:ext>
            </a:extLst>
          </p:cNvPr>
          <p:cNvPicPr>
            <a:picLocks noGrp="1" noChangeAspect="1"/>
          </p:cNvPicPr>
          <p:nvPr>
            <p:ph idx="1"/>
          </p:nvPr>
        </p:nvPicPr>
        <p:blipFill>
          <a:blip r:embed="rId2"/>
          <a:stretch>
            <a:fillRect/>
          </a:stretch>
        </p:blipFill>
        <p:spPr>
          <a:xfrm>
            <a:off x="727129" y="1357408"/>
            <a:ext cx="7166442" cy="4810374"/>
          </a:xfrm>
          <a:prstGeom prst="rect">
            <a:avLst/>
          </a:prstGeom>
        </p:spPr>
      </p:pic>
    </p:spTree>
    <p:extLst>
      <p:ext uri="{BB962C8B-B14F-4D97-AF65-F5344CB8AC3E}">
        <p14:creationId xmlns:p14="http://schemas.microsoft.com/office/powerpoint/2010/main" val="3845569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32000" y="0"/>
            <a:ext cx="8229600" cy="1143000"/>
          </a:xfrm>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2" name="Picture 1" descr="A screenshot of a book&#10;&#10;AI-generated content may be incorrect.">
            <a:extLst>
              <a:ext uri="{FF2B5EF4-FFF2-40B4-BE49-F238E27FC236}">
                <a16:creationId xmlns:a16="http://schemas.microsoft.com/office/drawing/2014/main" id="{7FF4CBFD-5065-19B8-D82E-F63638348670}"/>
              </a:ext>
            </a:extLst>
          </p:cNvPr>
          <p:cNvPicPr>
            <a:picLocks noChangeAspect="1"/>
          </p:cNvPicPr>
          <p:nvPr/>
        </p:nvPicPr>
        <p:blipFill>
          <a:blip r:embed="rId3"/>
          <a:stretch>
            <a:fillRect/>
          </a:stretch>
        </p:blipFill>
        <p:spPr>
          <a:xfrm>
            <a:off x="91808" y="975056"/>
            <a:ext cx="8923663" cy="5752516"/>
          </a:xfrm>
          <a:prstGeom prst="rect">
            <a:avLst/>
          </a:prstGeom>
        </p:spPr>
      </p:pic>
    </p:spTree>
    <p:extLst>
      <p:ext uri="{BB962C8B-B14F-4D97-AF65-F5344CB8AC3E}">
        <p14:creationId xmlns:p14="http://schemas.microsoft.com/office/powerpoint/2010/main" val="3167061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32000" y="0"/>
            <a:ext cx="8229600" cy="1143000"/>
          </a:xfrm>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2" name="Picture 1">
            <a:extLst>
              <a:ext uri="{FF2B5EF4-FFF2-40B4-BE49-F238E27FC236}">
                <a16:creationId xmlns:a16="http://schemas.microsoft.com/office/drawing/2014/main" id="{F92FF03F-F3C2-BB37-4738-5B62E8BFB1C4}"/>
              </a:ext>
            </a:extLst>
          </p:cNvPr>
          <p:cNvPicPr>
            <a:picLocks noChangeAspect="1"/>
          </p:cNvPicPr>
          <p:nvPr/>
        </p:nvPicPr>
        <p:blipFill>
          <a:blip r:embed="rId3"/>
          <a:stretch>
            <a:fillRect/>
          </a:stretch>
        </p:blipFill>
        <p:spPr>
          <a:xfrm>
            <a:off x="624288" y="963914"/>
            <a:ext cx="7849519" cy="5517739"/>
          </a:xfrm>
          <a:prstGeom prst="rect">
            <a:avLst/>
          </a:prstGeom>
        </p:spPr>
      </p:pic>
    </p:spTree>
    <p:extLst>
      <p:ext uri="{BB962C8B-B14F-4D97-AF65-F5344CB8AC3E}">
        <p14:creationId xmlns:p14="http://schemas.microsoft.com/office/powerpoint/2010/main" val="750885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AE4C08-5082-47E2-9710-E79066987AFF}"/>
              </a:ext>
            </a:extLst>
          </p:cNvPr>
          <p:cNvSpPr>
            <a:spLocks noGrp="1"/>
          </p:cNvSpPr>
          <p:nvPr>
            <p:ph type="title"/>
          </p:nvPr>
        </p:nvSpPr>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Roles and Responsibilities</a:t>
            </a:r>
            <a:endParaRPr lang="en-GB" sz="480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DC3F156-D838-DA56-3FAD-FE47638FDE96}"/>
              </a:ext>
            </a:extLst>
          </p:cNvPr>
          <p:cNvSpPr>
            <a:spLocks noGrp="1"/>
          </p:cNvSpPr>
          <p:nvPr>
            <p:ph idx="1"/>
          </p:nvPr>
        </p:nvSpPr>
        <p:spPr>
          <a:xfrm>
            <a:off x="628650" y="1473404"/>
            <a:ext cx="7886700" cy="4525963"/>
          </a:xfrm>
        </p:spPr>
        <p:txBody>
          <a:bodyPr vert="horz" lIns="91440" tIns="45720" rIns="91440" bIns="45720" rtlCol="0" anchor="t">
            <a:noAutofit/>
          </a:bodyPr>
          <a:lstStyle/>
          <a:p>
            <a:pPr>
              <a:spcAft>
                <a:spcPts val="600"/>
              </a:spcAft>
            </a:pPr>
            <a:r>
              <a:rPr lang="en-GB">
                <a:solidFill>
                  <a:srgbClr val="002060"/>
                </a:solidFill>
                <a:latin typeface="Calibri"/>
                <a:ea typeface="Calibri"/>
                <a:cs typeface="Calibri"/>
              </a:rPr>
              <a:t>To be in school every day, on time.</a:t>
            </a:r>
          </a:p>
          <a:p>
            <a:pPr>
              <a:spcAft>
                <a:spcPts val="600"/>
              </a:spcAft>
            </a:pPr>
            <a:r>
              <a:rPr lang="en-GB">
                <a:solidFill>
                  <a:srgbClr val="002060"/>
                </a:solidFill>
                <a:latin typeface="Calibri"/>
                <a:ea typeface="Calibri"/>
                <a:cs typeface="Calibri"/>
              </a:rPr>
              <a:t>To be in full and correct school uniform.</a:t>
            </a:r>
          </a:p>
          <a:p>
            <a:pPr>
              <a:spcAft>
                <a:spcPts val="600"/>
              </a:spcAft>
            </a:pPr>
            <a:r>
              <a:rPr lang="en-GB">
                <a:solidFill>
                  <a:srgbClr val="002060"/>
                </a:solidFill>
                <a:latin typeface="Calibri"/>
                <a:ea typeface="Calibri"/>
                <a:cs typeface="Calibri"/>
              </a:rPr>
              <a:t>Ensure all letters are read.</a:t>
            </a:r>
          </a:p>
          <a:p>
            <a:pPr>
              <a:spcAft>
                <a:spcPts val="600"/>
              </a:spcAft>
            </a:pPr>
            <a:r>
              <a:rPr lang="en-GB">
                <a:solidFill>
                  <a:srgbClr val="002060"/>
                </a:solidFill>
                <a:latin typeface="Calibri"/>
                <a:ea typeface="Calibri"/>
                <a:cs typeface="Calibri"/>
              </a:rPr>
              <a:t>All snacks are to be labelled clearly and in the class.</a:t>
            </a:r>
          </a:p>
          <a:p>
            <a:pPr>
              <a:spcAft>
                <a:spcPts val="600"/>
              </a:spcAft>
            </a:pPr>
            <a:r>
              <a:rPr lang="en-GB">
                <a:solidFill>
                  <a:srgbClr val="002060"/>
                </a:solidFill>
                <a:latin typeface="Calibri"/>
                <a:ea typeface="Calibri"/>
                <a:cs typeface="Calibri"/>
              </a:rPr>
              <a:t>High expectations of presentation of all work.</a:t>
            </a:r>
          </a:p>
          <a:p>
            <a:pPr>
              <a:spcAft>
                <a:spcPts val="600"/>
              </a:spcAft>
            </a:pPr>
            <a:r>
              <a:rPr lang="en-GB">
                <a:solidFill>
                  <a:srgbClr val="002060"/>
                </a:solidFill>
                <a:latin typeface="Calibri"/>
                <a:ea typeface="Calibri"/>
                <a:cs typeface="Calibri"/>
              </a:rPr>
              <a:t> Self-regulation.</a:t>
            </a:r>
          </a:p>
          <a:p>
            <a:pPr>
              <a:spcAft>
                <a:spcPts val="600"/>
              </a:spcAft>
            </a:pPr>
            <a:r>
              <a:rPr lang="en-GB">
                <a:solidFill>
                  <a:srgbClr val="002060"/>
                </a:solidFill>
                <a:latin typeface="Calibri"/>
                <a:ea typeface="Calibri"/>
                <a:cs typeface="Calibri"/>
              </a:rPr>
              <a:t>Excellent behaviour for learning.</a:t>
            </a:r>
          </a:p>
          <a:p>
            <a:pPr>
              <a:spcAft>
                <a:spcPts val="600"/>
              </a:spcAft>
            </a:pPr>
            <a:r>
              <a:rPr lang="en-GB">
                <a:solidFill>
                  <a:srgbClr val="002060"/>
                </a:solidFill>
                <a:latin typeface="Calibri"/>
                <a:ea typeface="Calibri"/>
                <a:cs typeface="Calibri"/>
              </a:rPr>
              <a:t>Build independence</a:t>
            </a:r>
            <a:endParaRPr lang="en-GB">
              <a:solidFill>
                <a:srgbClr val="000000"/>
              </a:solidFill>
              <a:latin typeface="Calibri"/>
              <a:ea typeface="Calibri"/>
              <a:cs typeface="Calibri"/>
            </a:endParaRPr>
          </a:p>
          <a:p>
            <a:pPr>
              <a:spcAft>
                <a:spcPts val="600"/>
              </a:spcAft>
            </a:pPr>
            <a:r>
              <a:rPr lang="en-GB">
                <a:solidFill>
                  <a:srgbClr val="002060"/>
                </a:solidFill>
                <a:latin typeface="Calibri"/>
                <a:ea typeface="Calibri"/>
                <a:cs typeface="Calibri"/>
              </a:rPr>
              <a:t>Build resilience.</a:t>
            </a:r>
            <a:endParaRPr lang="en-GB">
              <a:latin typeface="Calibri"/>
              <a:cs typeface="Calibri"/>
            </a:endParaRPr>
          </a:p>
          <a:p>
            <a:endParaRPr lang="en-GB">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74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8650" y="1430528"/>
            <a:ext cx="8272290" cy="4881372"/>
          </a:xfrm>
        </p:spPr>
        <p:txBody>
          <a:bodyPr vert="horz" lIns="91440" tIns="45720" rIns="91440" bIns="45720" rtlCol="0" anchor="t">
            <a:noAutofit/>
          </a:bodyPr>
          <a:lstStyle/>
          <a:p>
            <a:pPr>
              <a:lnSpc>
                <a:spcPct val="100000"/>
              </a:lnSpc>
            </a:pPr>
            <a:r>
              <a:rPr lang="en-GB">
                <a:solidFill>
                  <a:srgbClr val="002060"/>
                </a:solidFill>
                <a:latin typeface="Calibri" panose="020F0502020204030204" pitchFamily="34" charset="0"/>
                <a:cs typeface="Calibri" panose="020F0502020204030204" pitchFamily="34" charset="0"/>
              </a:rPr>
              <a:t>Labelling</a:t>
            </a:r>
          </a:p>
          <a:p>
            <a:pPr>
              <a:lnSpc>
                <a:spcPct val="100000"/>
              </a:lnSpc>
            </a:pPr>
            <a:r>
              <a:rPr lang="en-GB">
                <a:solidFill>
                  <a:srgbClr val="002060"/>
                </a:solidFill>
                <a:latin typeface="Calibri" panose="020F0502020204030204" pitchFamily="34" charset="0"/>
                <a:cs typeface="Calibri" panose="020F0502020204030204" pitchFamily="34" charset="0"/>
              </a:rPr>
              <a:t>Shoes</a:t>
            </a:r>
          </a:p>
          <a:p>
            <a:pPr>
              <a:lnSpc>
                <a:spcPct val="100000"/>
              </a:lnSpc>
            </a:pPr>
            <a:r>
              <a:rPr lang="en-GB">
                <a:solidFill>
                  <a:srgbClr val="002060"/>
                </a:solidFill>
                <a:latin typeface="Calibri"/>
                <a:ea typeface="Calibri"/>
                <a:cs typeface="Calibri"/>
              </a:rPr>
              <a:t>Jewellery – </a:t>
            </a:r>
            <a:r>
              <a:rPr lang="en-GB" sz="2000">
                <a:solidFill>
                  <a:srgbClr val="002060"/>
                </a:solidFill>
                <a:latin typeface="Calibri"/>
                <a:ea typeface="Calibri"/>
                <a:cs typeface="Calibri"/>
              </a:rPr>
              <a:t>small gold, silver or white jewelled stud earrings, watches (preferably analogue, not a smart watch)</a:t>
            </a:r>
            <a:endParaRPr lang="en-GB" sz="2000">
              <a:solidFill>
                <a:srgbClr val="002060"/>
              </a:solidFill>
              <a:latin typeface="Calibri" panose="020F0502020204030204" pitchFamily="34" charset="0"/>
              <a:ea typeface="Calibri"/>
              <a:cs typeface="Calibri" panose="020F0502020204030204" pitchFamily="34" charset="0"/>
            </a:endParaRPr>
          </a:p>
          <a:p>
            <a:pPr>
              <a:lnSpc>
                <a:spcPct val="100000"/>
              </a:lnSpc>
            </a:pPr>
            <a:r>
              <a:rPr lang="en-GB">
                <a:solidFill>
                  <a:srgbClr val="002060"/>
                </a:solidFill>
                <a:latin typeface="Calibri"/>
                <a:ea typeface="Calibri"/>
                <a:cs typeface="Calibri"/>
              </a:rPr>
              <a:t>PE kits come in wearing PE kit on Monday and Friday</a:t>
            </a:r>
          </a:p>
          <a:p>
            <a:pPr>
              <a:lnSpc>
                <a:spcPct val="100000"/>
              </a:lnSpc>
            </a:pPr>
            <a:r>
              <a:rPr lang="en-GB">
                <a:solidFill>
                  <a:srgbClr val="002060"/>
                </a:solidFill>
                <a:latin typeface="Calibri" panose="020F0502020204030204" pitchFamily="34" charset="0"/>
                <a:cs typeface="Calibri" panose="020F0502020204030204" pitchFamily="34" charset="0"/>
              </a:rPr>
              <a:t>Book bags</a:t>
            </a:r>
          </a:p>
          <a:p>
            <a:pPr>
              <a:lnSpc>
                <a:spcPct val="100000"/>
              </a:lnSpc>
            </a:pPr>
            <a:r>
              <a:rPr lang="en-GB">
                <a:solidFill>
                  <a:srgbClr val="002060"/>
                </a:solidFill>
                <a:latin typeface="Calibri" panose="020F0502020204030204" pitchFamily="34" charset="0"/>
                <a:cs typeface="Calibri" panose="020F0502020204030204" pitchFamily="34" charset="0"/>
              </a:rPr>
              <a:t>Coats</a:t>
            </a:r>
          </a:p>
          <a:p>
            <a:pPr>
              <a:lnSpc>
                <a:spcPct val="100000"/>
              </a:lnSpc>
            </a:pPr>
            <a:r>
              <a:rPr lang="en-GB">
                <a:solidFill>
                  <a:srgbClr val="002060"/>
                </a:solidFill>
                <a:latin typeface="Calibri"/>
                <a:ea typeface="Calibri"/>
                <a:cs typeface="Calibri"/>
              </a:rPr>
              <a:t>Water bottles –</a:t>
            </a:r>
            <a:r>
              <a:rPr lang="en-GB" sz="2000">
                <a:solidFill>
                  <a:srgbClr val="002060"/>
                </a:solidFill>
                <a:latin typeface="Calibri"/>
                <a:ea typeface="Calibri"/>
                <a:cs typeface="Calibri"/>
              </a:rPr>
              <a:t> clearly labelled and cleaned every evening</a:t>
            </a:r>
          </a:p>
          <a:p>
            <a:pPr>
              <a:lnSpc>
                <a:spcPct val="100000"/>
              </a:lnSpc>
            </a:pPr>
            <a:endParaRPr lang="en-GB">
              <a:latin typeface="Calibri" panose="020F0502020204030204" pitchFamily="34" charset="0"/>
              <a:cs typeface="Calibri" panose="020F0502020204030204" pitchFamily="34" charset="0"/>
            </a:endParaRPr>
          </a:p>
          <a:p>
            <a:pPr>
              <a:lnSpc>
                <a:spcPct val="100000"/>
              </a:lnSpc>
            </a:pPr>
            <a:r>
              <a:rPr lang="en-GB">
                <a:latin typeface="Calibri" panose="020F0502020204030204" pitchFamily="34" charset="0"/>
                <a:cs typeface="Calibri" panose="020F0502020204030204" pitchFamily="34" charset="0"/>
                <a:hlinkClick r:id="rId3"/>
              </a:rPr>
              <a:t>Uniform Policy</a:t>
            </a:r>
            <a:endParaRPr lang="en-GB">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Uniform</a:t>
            </a:r>
          </a:p>
        </p:txBody>
      </p:sp>
    </p:spTree>
    <p:extLst>
      <p:ext uri="{BB962C8B-B14F-4D97-AF65-F5344CB8AC3E}">
        <p14:creationId xmlns:p14="http://schemas.microsoft.com/office/powerpoint/2010/main" val="5133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8650" y="1341628"/>
            <a:ext cx="7886700" cy="2563622"/>
          </a:xfrm>
        </p:spPr>
        <p:txBody>
          <a:bodyPr vert="horz" wrap="square" lIns="91440" tIns="45720" rIns="91440" bIns="45720" rtlCol="0" anchor="t">
            <a:noAutofit/>
          </a:bodyPr>
          <a:lstStyle/>
          <a:p>
            <a:pPr>
              <a:lnSpc>
                <a:spcPct val="100000"/>
              </a:lnSpc>
            </a:pPr>
            <a:r>
              <a:rPr lang="en-GB">
                <a:solidFill>
                  <a:srgbClr val="002060"/>
                </a:solidFill>
                <a:latin typeface="Calibri"/>
                <a:ea typeface="Calibri"/>
                <a:cs typeface="Calibri"/>
              </a:rPr>
              <a:t>Daily Reading – </a:t>
            </a:r>
            <a:r>
              <a:rPr lang="en-GB" sz="2000">
                <a:solidFill>
                  <a:srgbClr val="002060"/>
                </a:solidFill>
                <a:latin typeface="Calibri"/>
                <a:ea typeface="Calibri"/>
                <a:cs typeface="Calibri"/>
              </a:rPr>
              <a:t>Rocket Reads, library book or book from home. 20 minutes a day with Reading Diaries signed by an adult.</a:t>
            </a:r>
          </a:p>
          <a:p>
            <a:pPr>
              <a:lnSpc>
                <a:spcPct val="100000"/>
              </a:lnSpc>
            </a:pPr>
            <a:r>
              <a:rPr lang="en-GB">
                <a:solidFill>
                  <a:srgbClr val="002060"/>
                </a:solidFill>
                <a:latin typeface="Calibri"/>
                <a:ea typeface="Calibri"/>
                <a:cs typeface="Calibri"/>
              </a:rPr>
              <a:t>Daily TT Rock Stars – </a:t>
            </a:r>
            <a:r>
              <a:rPr lang="en-GB" sz="2000">
                <a:solidFill>
                  <a:srgbClr val="002060"/>
                </a:solidFill>
                <a:latin typeface="Calibri"/>
                <a:ea typeface="Calibri"/>
                <a:cs typeface="Calibri"/>
              </a:rPr>
              <a:t>5 times a week.</a:t>
            </a:r>
          </a:p>
          <a:p>
            <a:pPr>
              <a:lnSpc>
                <a:spcPct val="100000"/>
              </a:lnSpc>
            </a:pPr>
            <a:r>
              <a:rPr lang="en-GB">
                <a:solidFill>
                  <a:srgbClr val="002060"/>
                </a:solidFill>
                <a:latin typeface="Calibri"/>
                <a:ea typeface="Calibri"/>
                <a:cs typeface="Calibri"/>
              </a:rPr>
              <a:t>Spelling - </a:t>
            </a:r>
            <a:r>
              <a:rPr lang="en-GB" sz="2000">
                <a:solidFill>
                  <a:srgbClr val="002060"/>
                </a:solidFill>
                <a:latin typeface="Calibri"/>
                <a:ea typeface="Calibri"/>
                <a:cs typeface="Calibri"/>
              </a:rPr>
              <a:t>weekly</a:t>
            </a:r>
            <a:endParaRPr lang="en-GB" sz="2000">
              <a:solidFill>
                <a:srgbClr val="002060"/>
              </a:solidFill>
              <a:latin typeface="Calibri" panose="020F0502020204030204" pitchFamily="34" charset="0"/>
              <a:ea typeface="Calibri"/>
              <a:cs typeface="Calibri" panose="020F0502020204030204" pitchFamily="34" charset="0"/>
            </a:endParaRPr>
          </a:p>
          <a:p>
            <a:pPr>
              <a:lnSpc>
                <a:spcPct val="100000"/>
              </a:lnSpc>
            </a:pPr>
            <a:r>
              <a:rPr lang="en-GB">
                <a:solidFill>
                  <a:srgbClr val="002060"/>
                </a:solidFill>
                <a:latin typeface="Calibri"/>
                <a:ea typeface="Calibri"/>
                <a:cs typeface="Calibri"/>
              </a:rPr>
              <a:t>Half termly LQ home learning</a:t>
            </a:r>
            <a:endParaRPr lang="en-GB">
              <a:solidFill>
                <a:srgbClr val="002060"/>
              </a:solidFill>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a:bodyPr>
          <a:lstStyle/>
          <a:p>
            <a:r>
              <a:rPr lang="en-GB" b="1">
                <a:solidFill>
                  <a:srgbClr val="002060"/>
                </a:solidFill>
                <a:effectLst>
                  <a:outerShdw blurRad="38100" dist="38100" dir="2700000" algn="tl">
                    <a:srgbClr val="000000">
                      <a:alpha val="43137"/>
                    </a:srgbClr>
                  </a:outerShdw>
                </a:effectLst>
                <a:latin typeface="Calibri"/>
                <a:ea typeface="Calibri"/>
                <a:cs typeface="Calibri"/>
              </a:rPr>
              <a:t>Home learning</a:t>
            </a:r>
            <a:endParaRPr lang="en-GB" sz="4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4" name="Picture 3" descr="A screen shot of a cellphone&#10;&#10;AI-generated content may be incorrect.">
            <a:extLst>
              <a:ext uri="{FF2B5EF4-FFF2-40B4-BE49-F238E27FC236}">
                <a16:creationId xmlns:a16="http://schemas.microsoft.com/office/drawing/2014/main" id="{F74F7885-6C40-9669-073A-E8E1D44CF200}"/>
              </a:ext>
            </a:extLst>
          </p:cNvPr>
          <p:cNvPicPr>
            <a:picLocks noChangeAspect="1"/>
          </p:cNvPicPr>
          <p:nvPr/>
        </p:nvPicPr>
        <p:blipFill>
          <a:blip r:embed="rId3"/>
          <a:stretch>
            <a:fillRect/>
          </a:stretch>
        </p:blipFill>
        <p:spPr>
          <a:xfrm>
            <a:off x="1231873" y="4274023"/>
            <a:ext cx="1400175" cy="1981200"/>
          </a:xfrm>
          <a:prstGeom prst="rect">
            <a:avLst/>
          </a:prstGeom>
        </p:spPr>
      </p:pic>
      <p:pic>
        <p:nvPicPr>
          <p:cNvPr id="5" name="Picture 4" descr="A screenshot of a cell phone&#10;&#10;AI-generated content may be incorrect.">
            <a:extLst>
              <a:ext uri="{FF2B5EF4-FFF2-40B4-BE49-F238E27FC236}">
                <a16:creationId xmlns:a16="http://schemas.microsoft.com/office/drawing/2014/main" id="{6970FB8F-7CB8-9BE2-A29E-EAEA45A4E7A0}"/>
              </a:ext>
            </a:extLst>
          </p:cNvPr>
          <p:cNvPicPr>
            <a:picLocks noChangeAspect="1"/>
          </p:cNvPicPr>
          <p:nvPr/>
        </p:nvPicPr>
        <p:blipFill>
          <a:blip r:embed="rId4"/>
          <a:stretch>
            <a:fillRect/>
          </a:stretch>
        </p:blipFill>
        <p:spPr>
          <a:xfrm>
            <a:off x="3568589" y="4271339"/>
            <a:ext cx="1447800" cy="2028825"/>
          </a:xfrm>
          <a:prstGeom prst="rect">
            <a:avLst/>
          </a:prstGeom>
        </p:spPr>
      </p:pic>
      <p:pic>
        <p:nvPicPr>
          <p:cNvPr id="6" name="Picture 5" descr="A book cover with text and a picture of a dragon&#10;&#10;AI-generated content may be incorrect.">
            <a:extLst>
              <a:ext uri="{FF2B5EF4-FFF2-40B4-BE49-F238E27FC236}">
                <a16:creationId xmlns:a16="http://schemas.microsoft.com/office/drawing/2014/main" id="{EA983E33-3A11-930A-B466-EE047C951DBB}"/>
              </a:ext>
            </a:extLst>
          </p:cNvPr>
          <p:cNvPicPr>
            <a:picLocks noChangeAspect="1"/>
          </p:cNvPicPr>
          <p:nvPr/>
        </p:nvPicPr>
        <p:blipFill>
          <a:blip r:embed="rId5"/>
          <a:stretch>
            <a:fillRect/>
          </a:stretch>
        </p:blipFill>
        <p:spPr>
          <a:xfrm>
            <a:off x="6084188" y="4271797"/>
            <a:ext cx="1447800" cy="2047875"/>
          </a:xfrm>
          <a:prstGeom prst="rect">
            <a:avLst/>
          </a:prstGeom>
        </p:spPr>
      </p:pic>
    </p:spTree>
    <p:extLst>
      <p:ext uri="{BB962C8B-B14F-4D97-AF65-F5344CB8AC3E}">
        <p14:creationId xmlns:p14="http://schemas.microsoft.com/office/powerpoint/2010/main" val="36493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D4DD3-EA92-4BE0-A3E7-06BF1ECCD77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45F06B-1DCA-4BC7-53BF-A77C79431846}"/>
              </a:ext>
            </a:extLst>
          </p:cNvPr>
          <p:cNvSpPr>
            <a:spLocks noGrp="1"/>
          </p:cNvSpPr>
          <p:nvPr>
            <p:ph idx="1"/>
          </p:nvPr>
        </p:nvSpPr>
        <p:spPr>
          <a:xfrm>
            <a:off x="729638" y="1938375"/>
            <a:ext cx="7886700" cy="2563622"/>
          </a:xfrm>
        </p:spPr>
        <p:txBody>
          <a:bodyPr vert="horz" wrap="square" lIns="91440" tIns="45720" rIns="91440" bIns="45720" rtlCol="0" anchor="t">
            <a:noAutofit/>
          </a:bodyPr>
          <a:lstStyle/>
          <a:p>
            <a:pPr>
              <a:lnSpc>
                <a:spcPct val="100000"/>
              </a:lnSpc>
            </a:pPr>
            <a:r>
              <a:rPr lang="en-GB">
                <a:solidFill>
                  <a:srgbClr val="002060"/>
                </a:solidFill>
                <a:latin typeface="Calibri"/>
                <a:ea typeface="Calibri"/>
                <a:cs typeface="Calibri"/>
              </a:rPr>
              <a:t>Stubbington residential </a:t>
            </a:r>
            <a:endParaRPr lang="en-US"/>
          </a:p>
          <a:p>
            <a:pPr marL="0" indent="0">
              <a:lnSpc>
                <a:spcPct val="100000"/>
              </a:lnSpc>
              <a:buNone/>
            </a:pPr>
            <a:r>
              <a:rPr lang="en-GB" sz="2000">
                <a:solidFill>
                  <a:srgbClr val="002060"/>
                </a:solidFill>
                <a:latin typeface="Calibri"/>
                <a:ea typeface="Calibri"/>
                <a:cs typeface="Calibri"/>
              </a:rPr>
              <a:t>   10th-12th November – LQ: Can year 5 save the planet?</a:t>
            </a:r>
            <a:endParaRPr lang="en-GB"/>
          </a:p>
          <a:p>
            <a:pPr marL="0" indent="0">
              <a:lnSpc>
                <a:spcPct val="100000"/>
              </a:lnSpc>
              <a:buNone/>
            </a:pPr>
            <a:endParaRPr lang="en-GB" sz="2000">
              <a:solidFill>
                <a:srgbClr val="002060"/>
              </a:solidFill>
              <a:latin typeface="Calibri"/>
              <a:ea typeface="Calibri"/>
              <a:cs typeface="Calibri"/>
            </a:endParaRPr>
          </a:p>
          <a:p>
            <a:pPr>
              <a:lnSpc>
                <a:spcPct val="100000"/>
              </a:lnSpc>
            </a:pPr>
            <a:r>
              <a:rPr lang="en-GB">
                <a:solidFill>
                  <a:srgbClr val="002060"/>
                </a:solidFill>
                <a:latin typeface="Calibri"/>
                <a:ea typeface="Calibri"/>
                <a:cs typeface="Calibri"/>
              </a:rPr>
              <a:t>Visit to Winchester Science Museum </a:t>
            </a:r>
            <a:endParaRPr lang="en-GB" sz="1600">
              <a:solidFill>
                <a:srgbClr val="002060"/>
              </a:solidFill>
              <a:latin typeface="Calibri"/>
              <a:ea typeface="Calibri"/>
              <a:cs typeface="Calibri"/>
            </a:endParaRPr>
          </a:p>
          <a:p>
            <a:pPr marL="0" indent="0">
              <a:lnSpc>
                <a:spcPct val="100000"/>
              </a:lnSpc>
              <a:buNone/>
            </a:pPr>
            <a:r>
              <a:rPr lang="en-GB" sz="2000">
                <a:solidFill>
                  <a:srgbClr val="002060"/>
                </a:solidFill>
                <a:latin typeface="Calibri"/>
                <a:ea typeface="Calibri"/>
                <a:cs typeface="Calibri"/>
              </a:rPr>
              <a:t>Thursday 26th February – LQ: Is the Earth the centre of the Universe?</a:t>
            </a:r>
            <a:endParaRPr lang="en-GB"/>
          </a:p>
          <a:p>
            <a:pPr marL="0" indent="0">
              <a:lnSpc>
                <a:spcPct val="100000"/>
              </a:lnSpc>
              <a:buNone/>
            </a:pPr>
            <a:endParaRPr lang="en-GB" sz="2000">
              <a:solidFill>
                <a:srgbClr val="002060"/>
              </a:solidFill>
              <a:latin typeface="Calibri"/>
              <a:ea typeface="Calibri"/>
              <a:cs typeface="Calibri"/>
            </a:endParaRPr>
          </a:p>
          <a:p>
            <a:pPr>
              <a:lnSpc>
                <a:spcPct val="100000"/>
              </a:lnSpc>
            </a:pPr>
            <a:r>
              <a:rPr lang="en-GB">
                <a:solidFill>
                  <a:srgbClr val="002060"/>
                </a:solidFill>
                <a:latin typeface="Calibri"/>
                <a:ea typeface="Calibri"/>
                <a:cs typeface="Calibri"/>
              </a:rPr>
              <a:t>The Tower of London </a:t>
            </a:r>
            <a:endParaRPr lang="en-GB" sz="2000">
              <a:solidFill>
                <a:srgbClr val="002060"/>
              </a:solidFill>
              <a:latin typeface="Calibri" panose="020F0502020204030204" pitchFamily="34" charset="0"/>
              <a:ea typeface="Calibri"/>
              <a:cs typeface="Calibri" panose="020F0502020204030204" pitchFamily="34" charset="0"/>
            </a:endParaRPr>
          </a:p>
          <a:p>
            <a:pPr marL="0" indent="0">
              <a:lnSpc>
                <a:spcPct val="100000"/>
              </a:lnSpc>
              <a:buNone/>
            </a:pPr>
            <a:r>
              <a:rPr lang="en-GB" sz="2000">
                <a:solidFill>
                  <a:srgbClr val="002060"/>
                </a:solidFill>
                <a:latin typeface="Calibri"/>
                <a:ea typeface="Calibri"/>
                <a:cs typeface="Calibri"/>
              </a:rPr>
              <a:t>Wednesday 22nd April – Summer 1 LQ: Does the punishment fit?</a:t>
            </a:r>
            <a:r>
              <a:rPr lang="en-GB">
                <a:solidFill>
                  <a:srgbClr val="002060"/>
                </a:solidFill>
                <a:latin typeface="Calibri"/>
                <a:ea typeface="Calibri"/>
                <a:cs typeface="Calibri"/>
              </a:rPr>
              <a:t> </a:t>
            </a:r>
            <a:endParaRPr lang="en-GB" sz="2000">
              <a:solidFill>
                <a:srgbClr val="002060"/>
              </a:solidFill>
              <a:latin typeface="Calibri" panose="020F0502020204030204" pitchFamily="34" charset="0"/>
              <a:ea typeface="Calibri"/>
              <a:cs typeface="Calibri" panose="020F0502020204030204" pitchFamily="34" charset="0"/>
            </a:endParaRPr>
          </a:p>
          <a:p>
            <a:pPr marL="0" indent="0">
              <a:lnSpc>
                <a:spcPct val="100000"/>
              </a:lnSpc>
              <a:buNone/>
            </a:pPr>
            <a:endParaRPr lang="en-GB">
              <a:solidFill>
                <a:srgbClr val="002060"/>
              </a:solidFill>
              <a:latin typeface="Calibri" panose="020F0502020204030204" pitchFamily="34" charset="0"/>
              <a:ea typeface="Calibri"/>
              <a:cs typeface="Calibri" panose="020F0502020204030204" pitchFamily="34" charset="0"/>
            </a:endParaRPr>
          </a:p>
        </p:txBody>
      </p:sp>
      <p:sp>
        <p:nvSpPr>
          <p:cNvPr id="3" name="Title 2">
            <a:extLst>
              <a:ext uri="{FF2B5EF4-FFF2-40B4-BE49-F238E27FC236}">
                <a16:creationId xmlns:a16="http://schemas.microsoft.com/office/drawing/2014/main" id="{0E5D36F0-8497-4AAF-121D-6BF5F13DD6A9}"/>
              </a:ext>
            </a:extLst>
          </p:cNvPr>
          <p:cNvSpPr>
            <a:spLocks noGrp="1"/>
          </p:cNvSpPr>
          <p:nvPr>
            <p:ph type="title"/>
          </p:nvPr>
        </p:nvSpPr>
        <p:spPr/>
        <p:txBody>
          <a:bodyPr>
            <a:normAutofit/>
          </a:bodyPr>
          <a:lstStyle/>
          <a:p>
            <a:r>
              <a:rPr lang="en-GB" b="1">
                <a:solidFill>
                  <a:srgbClr val="002060"/>
                </a:solidFill>
                <a:effectLst>
                  <a:outerShdw blurRad="38100" dist="38100" dir="2700000" algn="tl">
                    <a:srgbClr val="000000">
                      <a:alpha val="43137"/>
                    </a:srgbClr>
                  </a:outerShdw>
                </a:effectLst>
                <a:latin typeface="Calibri"/>
                <a:ea typeface="Calibri"/>
                <a:cs typeface="Calibri"/>
              </a:rPr>
              <a:t>Things to look forward to: </a:t>
            </a:r>
            <a:endParaRPr lang="en-GB" sz="4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7027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28750" y="2884235"/>
            <a:ext cx="6286500" cy="1089529"/>
          </a:xfrm>
        </p:spPr>
        <p:txBody>
          <a:bodyPr wrap="square">
            <a:spAutoFit/>
          </a:bodyPr>
          <a:lstStyle/>
          <a:p>
            <a:pPr algn="ctr"/>
            <a:r>
              <a:rPr lang="en-GB" sz="7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41544466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e7dad61-457f-40e5-b381-af7e7669e752" xsi:nil="true"/>
    <lcf76f155ced4ddcb4097134ff3c332f xmlns="6e5403ef-3bd0-40a9-ad7d-d41cd062ecb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31f60c98117618ca744f0936595640bb">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4194b2eee9d53fb11701b5725eeb68cc"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826D58B-EC0B-4040-BCC6-219B7ECC3FAC}">
  <ds:schemaRefs>
    <ds:schemaRef ds:uri="3e7dad61-457f-40e5-b381-af7e7669e752"/>
    <ds:schemaRef ds:uri="6e5403ef-3bd0-40a9-ad7d-d41cd062ecb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B193763-3AF9-45FA-AAFA-97C5D5E887F4}">
  <ds:schemaRefs>
    <ds:schemaRef ds:uri="http://schemas.microsoft.com/sharepoint/v3/contenttype/forms"/>
  </ds:schemaRefs>
</ds:datastoreItem>
</file>

<file path=customXml/itemProps3.xml><?xml version="1.0" encoding="utf-8"?>
<ds:datastoreItem xmlns:ds="http://schemas.openxmlformats.org/officeDocument/2006/customXml" ds:itemID="{4FF0DEDE-6AE0-4429-A26A-B5C0FCB6143E}">
  <ds:schemaRefs>
    <ds:schemaRef ds:uri="3e7dad61-457f-40e5-b381-af7e7669e752"/>
    <ds:schemaRef ds:uri="6e5403ef-3bd0-40a9-ad7d-d41cd062ecb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2013 - 2022 Theme</Template>
  <Application>Microsoft Office PowerPoint</Application>
  <PresentationFormat>On-screen Show (4:3)</PresentationFormat>
  <Slides>11</Slides>
  <Notes>10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Welcome to Year 5</vt:lpstr>
      <vt:lpstr>PowerPoint Presentation</vt:lpstr>
      <vt:lpstr>PowerPoint Presentation</vt:lpstr>
      <vt:lpstr>Sample timetable</vt:lpstr>
      <vt:lpstr>Learning Quests</vt:lpstr>
      <vt:lpstr>Learning Quests</vt:lpstr>
      <vt:lpstr>Roles and Responsibilities</vt:lpstr>
      <vt:lpstr>Uniform</vt:lpstr>
      <vt:lpstr>Home learning</vt:lpstr>
      <vt:lpstr>Things to look forward to: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Pangbourne</dc:creator>
  <cp:revision>1</cp:revision>
  <dcterms:created xsi:type="dcterms:W3CDTF">2024-09-11T13:01:49Z</dcterms:created>
  <dcterms:modified xsi:type="dcterms:W3CDTF">2025-09-17T08:43:22Z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ies>
</file>