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79" r:id="rId5"/>
    <p:sldId id="269" r:id="rId6"/>
    <p:sldId id="290" r:id="rId7"/>
    <p:sldId id="284" r:id="rId8"/>
    <p:sldId id="289" r:id="rId9"/>
    <p:sldId id="275" r:id="rId10"/>
    <p:sldId id="291" r:id="rId11"/>
    <p:sldId id="280" r:id="rId12"/>
    <p:sldId id="292" r:id="rId13"/>
    <p:sldId id="278" r:id="rId14"/>
    <p:sldId id="293" r:id="rId15"/>
    <p:sldId id="271" r:id="rId1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66"/>
    <a:srgbClr val="0066FF"/>
    <a:srgbClr val="FF0066"/>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AFB777-668D-4E37-80B7-D34F7B1A1C06}" v="67" dt="2026-01-05T21:23:34.9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42876" autoAdjust="0"/>
  </p:normalViewPr>
  <p:slideViewPr>
    <p:cSldViewPr snapToGrid="0">
      <p:cViewPr varScale="1">
        <p:scale>
          <a:sx n="35" d="100"/>
          <a:sy n="35" d="100"/>
        </p:scale>
        <p:origin x="248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Goldsworthy" userId="469ba864-30bf-40dc-8cdf-409769cb2cfc" providerId="ADAL" clId="{004E42FB-CFB4-416D-9143-DB5C6EC3A962}"/>
    <pc:docChg chg="undo custSel addSld delSld modSld sldOrd">
      <pc:chgData name="Sarah Goldsworthy" userId="469ba864-30bf-40dc-8cdf-409769cb2cfc" providerId="ADAL" clId="{004E42FB-CFB4-416D-9143-DB5C6EC3A962}" dt="2026-01-05T21:24:22.957" v="604" actId="20577"/>
      <pc:docMkLst>
        <pc:docMk/>
      </pc:docMkLst>
      <pc:sldChg chg="addSp delSp modSp mod modNotesTx">
        <pc:chgData name="Sarah Goldsworthy" userId="469ba864-30bf-40dc-8cdf-409769cb2cfc" providerId="ADAL" clId="{004E42FB-CFB4-416D-9143-DB5C6EC3A962}" dt="2026-01-05T21:06:22.445" v="356" actId="1076"/>
        <pc:sldMkLst>
          <pc:docMk/>
          <pc:sldMk cId="3124014408" sldId="275"/>
        </pc:sldMkLst>
        <pc:spChg chg="mod">
          <ac:chgData name="Sarah Goldsworthy" userId="469ba864-30bf-40dc-8cdf-409769cb2cfc" providerId="ADAL" clId="{004E42FB-CFB4-416D-9143-DB5C6EC3A962}" dt="2026-01-05T20:55:58.209" v="157" actId="1076"/>
          <ac:spMkLst>
            <pc:docMk/>
            <pc:sldMk cId="3124014408" sldId="275"/>
            <ac:spMk id="2" creationId="{A80C7493-813B-0EAD-9882-4F2D854CB8D2}"/>
          </ac:spMkLst>
        </pc:spChg>
        <pc:spChg chg="mod">
          <ac:chgData name="Sarah Goldsworthy" userId="469ba864-30bf-40dc-8cdf-409769cb2cfc" providerId="ADAL" clId="{004E42FB-CFB4-416D-9143-DB5C6EC3A962}" dt="2026-01-05T20:56:08.830" v="159" actId="207"/>
          <ac:spMkLst>
            <pc:docMk/>
            <pc:sldMk cId="3124014408" sldId="275"/>
            <ac:spMk id="3" creationId="{83746066-4475-2FAA-E711-7E05ADFB90E7}"/>
          </ac:spMkLst>
        </pc:spChg>
        <pc:picChg chg="add mod">
          <ac:chgData name="Sarah Goldsworthy" userId="469ba864-30bf-40dc-8cdf-409769cb2cfc" providerId="ADAL" clId="{004E42FB-CFB4-416D-9143-DB5C6EC3A962}" dt="2026-01-05T21:06:22.445" v="356" actId="1076"/>
          <ac:picMkLst>
            <pc:docMk/>
            <pc:sldMk cId="3124014408" sldId="275"/>
            <ac:picMk id="5" creationId="{7C549067-5E12-E856-B5F4-FC152316944D}"/>
          </ac:picMkLst>
        </pc:picChg>
        <pc:picChg chg="del">
          <ac:chgData name="Sarah Goldsworthy" userId="469ba864-30bf-40dc-8cdf-409769cb2cfc" providerId="ADAL" clId="{004E42FB-CFB4-416D-9143-DB5C6EC3A962}" dt="2026-01-05T20:55:11.833" v="144" actId="478"/>
          <ac:picMkLst>
            <pc:docMk/>
            <pc:sldMk cId="3124014408" sldId="275"/>
            <ac:picMk id="7" creationId="{C01D40BA-8E2C-B41C-41D2-D7051EED3749}"/>
          </ac:picMkLst>
        </pc:picChg>
      </pc:sldChg>
      <pc:sldChg chg="del">
        <pc:chgData name="Sarah Goldsworthy" userId="469ba864-30bf-40dc-8cdf-409769cb2cfc" providerId="ADAL" clId="{004E42FB-CFB4-416D-9143-DB5C6EC3A962}" dt="2026-01-05T21:10:37.835" v="404" actId="47"/>
        <pc:sldMkLst>
          <pc:docMk/>
          <pc:sldMk cId="113784293" sldId="276"/>
        </pc:sldMkLst>
      </pc:sldChg>
      <pc:sldChg chg="addSp delSp modSp mod">
        <pc:chgData name="Sarah Goldsworthy" userId="469ba864-30bf-40dc-8cdf-409769cb2cfc" providerId="ADAL" clId="{004E42FB-CFB4-416D-9143-DB5C6EC3A962}" dt="2026-01-05T21:11:29.190" v="416" actId="207"/>
        <pc:sldMkLst>
          <pc:docMk/>
          <pc:sldMk cId="2961464449" sldId="278"/>
        </pc:sldMkLst>
        <pc:spChg chg="mod">
          <ac:chgData name="Sarah Goldsworthy" userId="469ba864-30bf-40dc-8cdf-409769cb2cfc" providerId="ADAL" clId="{004E42FB-CFB4-416D-9143-DB5C6EC3A962}" dt="2026-01-05T21:11:29.190" v="416" actId="207"/>
          <ac:spMkLst>
            <pc:docMk/>
            <pc:sldMk cId="2961464449" sldId="278"/>
            <ac:spMk id="3" creationId="{EF5D6F34-E1C6-4F31-4202-7A2E08F7FEA3}"/>
          </ac:spMkLst>
        </pc:spChg>
        <pc:picChg chg="del">
          <ac:chgData name="Sarah Goldsworthy" userId="469ba864-30bf-40dc-8cdf-409769cb2cfc" providerId="ADAL" clId="{004E42FB-CFB4-416D-9143-DB5C6EC3A962}" dt="2026-01-05T21:10:07.378" v="390" actId="478"/>
          <ac:picMkLst>
            <pc:docMk/>
            <pc:sldMk cId="2961464449" sldId="278"/>
            <ac:picMk id="4" creationId="{423013B6-8C89-ADEE-1FAF-DE0A674A97E3}"/>
          </ac:picMkLst>
        </pc:picChg>
        <pc:picChg chg="add mod">
          <ac:chgData name="Sarah Goldsworthy" userId="469ba864-30bf-40dc-8cdf-409769cb2cfc" providerId="ADAL" clId="{004E42FB-CFB4-416D-9143-DB5C6EC3A962}" dt="2026-01-05T21:11:24.970" v="415" actId="1076"/>
          <ac:picMkLst>
            <pc:docMk/>
            <pc:sldMk cId="2961464449" sldId="278"/>
            <ac:picMk id="5" creationId="{E092E745-CEB6-50D5-A61F-B3126DD18E2D}"/>
          </ac:picMkLst>
        </pc:picChg>
      </pc:sldChg>
      <pc:sldChg chg="delSp modSp mod">
        <pc:chgData name="Sarah Goldsworthy" userId="469ba864-30bf-40dc-8cdf-409769cb2cfc" providerId="ADAL" clId="{004E42FB-CFB4-416D-9143-DB5C6EC3A962}" dt="2026-01-05T20:43:34.393" v="70" actId="20577"/>
        <pc:sldMkLst>
          <pc:docMk/>
          <pc:sldMk cId="986887578" sldId="279"/>
        </pc:sldMkLst>
        <pc:spChg chg="mod">
          <ac:chgData name="Sarah Goldsworthy" userId="469ba864-30bf-40dc-8cdf-409769cb2cfc" providerId="ADAL" clId="{004E42FB-CFB4-416D-9143-DB5C6EC3A962}" dt="2026-01-05T20:42:49.195" v="21" actId="14100"/>
          <ac:spMkLst>
            <pc:docMk/>
            <pc:sldMk cId="986887578" sldId="279"/>
            <ac:spMk id="2" creationId="{9C8BCBCA-705D-7D2F-1294-BEE1E059D984}"/>
          </ac:spMkLst>
        </pc:spChg>
        <pc:spChg chg="mod">
          <ac:chgData name="Sarah Goldsworthy" userId="469ba864-30bf-40dc-8cdf-409769cb2cfc" providerId="ADAL" clId="{004E42FB-CFB4-416D-9143-DB5C6EC3A962}" dt="2026-01-05T20:43:34.393" v="70" actId="20577"/>
          <ac:spMkLst>
            <pc:docMk/>
            <pc:sldMk cId="986887578" sldId="279"/>
            <ac:spMk id="3" creationId="{6C5AE3A1-D1C3-B36D-40ED-B398CE354DF8}"/>
          </ac:spMkLst>
        </pc:spChg>
        <pc:picChg chg="del">
          <ac:chgData name="Sarah Goldsworthy" userId="469ba864-30bf-40dc-8cdf-409769cb2cfc" providerId="ADAL" clId="{004E42FB-CFB4-416D-9143-DB5C6EC3A962}" dt="2026-01-05T20:42:35.104" v="0" actId="478"/>
          <ac:picMkLst>
            <pc:docMk/>
            <pc:sldMk cId="986887578" sldId="279"/>
            <ac:picMk id="5" creationId="{16F9DD94-4DA1-3CBE-44D6-1DE96D4571FF}"/>
          </ac:picMkLst>
        </pc:picChg>
      </pc:sldChg>
      <pc:sldChg chg="addSp delSp modSp add del mod ord delAnim modNotesTx">
        <pc:chgData name="Sarah Goldsworthy" userId="469ba864-30bf-40dc-8cdf-409769cb2cfc" providerId="ADAL" clId="{004E42FB-CFB4-416D-9143-DB5C6EC3A962}" dt="2026-01-05T21:21:59.718" v="554" actId="20577"/>
        <pc:sldMkLst>
          <pc:docMk/>
          <pc:sldMk cId="2050282407" sldId="280"/>
        </pc:sldMkLst>
        <pc:spChg chg="mod">
          <ac:chgData name="Sarah Goldsworthy" userId="469ba864-30bf-40dc-8cdf-409769cb2cfc" providerId="ADAL" clId="{004E42FB-CFB4-416D-9143-DB5C6EC3A962}" dt="2026-01-05T21:21:01.106" v="498" actId="1076"/>
          <ac:spMkLst>
            <pc:docMk/>
            <pc:sldMk cId="2050282407" sldId="280"/>
            <ac:spMk id="2" creationId="{4546E7DF-3C76-AE93-2291-455FF2F9D4B0}"/>
          </ac:spMkLst>
        </pc:spChg>
        <pc:spChg chg="add mod">
          <ac:chgData name="Sarah Goldsworthy" userId="469ba864-30bf-40dc-8cdf-409769cb2cfc" providerId="ADAL" clId="{004E42FB-CFB4-416D-9143-DB5C6EC3A962}" dt="2026-01-05T21:20:49.725" v="496" actId="27636"/>
          <ac:spMkLst>
            <pc:docMk/>
            <pc:sldMk cId="2050282407" sldId="280"/>
            <ac:spMk id="4" creationId="{4E3402C9-B998-42C6-FFD5-991C633F8A7B}"/>
          </ac:spMkLst>
        </pc:spChg>
        <pc:spChg chg="del mod">
          <ac:chgData name="Sarah Goldsworthy" userId="469ba864-30bf-40dc-8cdf-409769cb2cfc" providerId="ADAL" clId="{004E42FB-CFB4-416D-9143-DB5C6EC3A962}" dt="2026-01-05T21:00:34.456" v="178" actId="478"/>
          <ac:spMkLst>
            <pc:docMk/>
            <pc:sldMk cId="2050282407" sldId="280"/>
            <ac:spMk id="6" creationId="{06258164-C221-C947-3B21-50B90298628F}"/>
          </ac:spMkLst>
        </pc:spChg>
        <pc:spChg chg="add del mod">
          <ac:chgData name="Sarah Goldsworthy" userId="469ba864-30bf-40dc-8cdf-409769cb2cfc" providerId="ADAL" clId="{004E42FB-CFB4-416D-9143-DB5C6EC3A962}" dt="2026-01-05T21:20:12.563" v="484" actId="21"/>
          <ac:spMkLst>
            <pc:docMk/>
            <pc:sldMk cId="2050282407" sldId="280"/>
            <ac:spMk id="8" creationId="{1C759C77-9535-5E5E-7977-DB721D296D2C}"/>
          </ac:spMkLst>
        </pc:spChg>
        <pc:spChg chg="add mod">
          <ac:chgData name="Sarah Goldsworthy" userId="469ba864-30bf-40dc-8cdf-409769cb2cfc" providerId="ADAL" clId="{004E42FB-CFB4-416D-9143-DB5C6EC3A962}" dt="2026-01-05T21:20:54.890" v="497" actId="1076"/>
          <ac:spMkLst>
            <pc:docMk/>
            <pc:sldMk cId="2050282407" sldId="280"/>
            <ac:spMk id="10" creationId="{C306D531-8989-69EF-51FB-6A6FC83DD75A}"/>
          </ac:spMkLst>
        </pc:spChg>
        <pc:spChg chg="add del mod">
          <ac:chgData name="Sarah Goldsworthy" userId="469ba864-30bf-40dc-8cdf-409769cb2cfc" providerId="ADAL" clId="{004E42FB-CFB4-416D-9143-DB5C6EC3A962}" dt="2026-01-05T21:19:39.373" v="472" actId="21"/>
          <ac:spMkLst>
            <pc:docMk/>
            <pc:sldMk cId="2050282407" sldId="280"/>
            <ac:spMk id="12" creationId="{F64C4828-B8A4-FE1B-6905-80CE55A17C94}"/>
          </ac:spMkLst>
        </pc:spChg>
        <pc:spChg chg="add del mod">
          <ac:chgData name="Sarah Goldsworthy" userId="469ba864-30bf-40dc-8cdf-409769cb2cfc" providerId="ADAL" clId="{004E42FB-CFB4-416D-9143-DB5C6EC3A962}" dt="2026-01-05T21:19:19.729" v="463" actId="21"/>
          <ac:spMkLst>
            <pc:docMk/>
            <pc:sldMk cId="2050282407" sldId="280"/>
            <ac:spMk id="14" creationId="{A1E5FBA5-6DD3-7FB1-40CD-61C305C8C6F6}"/>
          </ac:spMkLst>
        </pc:spChg>
        <pc:picChg chg="del">
          <ac:chgData name="Sarah Goldsworthy" userId="469ba864-30bf-40dc-8cdf-409769cb2cfc" providerId="ADAL" clId="{004E42FB-CFB4-416D-9143-DB5C6EC3A962}" dt="2026-01-05T21:00:23.004" v="174" actId="478"/>
          <ac:picMkLst>
            <pc:docMk/>
            <pc:sldMk cId="2050282407" sldId="280"/>
            <ac:picMk id="5" creationId="{71794DFC-BE24-9C32-8B99-136A2446FE0A}"/>
          </ac:picMkLst>
        </pc:picChg>
      </pc:sldChg>
      <pc:sldChg chg="del">
        <pc:chgData name="Sarah Goldsworthy" userId="469ba864-30bf-40dc-8cdf-409769cb2cfc" providerId="ADAL" clId="{004E42FB-CFB4-416D-9143-DB5C6EC3A962}" dt="2026-01-05T20:46:31.916" v="109" actId="47"/>
        <pc:sldMkLst>
          <pc:docMk/>
          <pc:sldMk cId="1288792180" sldId="281"/>
        </pc:sldMkLst>
      </pc:sldChg>
      <pc:sldChg chg="del">
        <pc:chgData name="Sarah Goldsworthy" userId="469ba864-30bf-40dc-8cdf-409769cb2cfc" providerId="ADAL" clId="{004E42FB-CFB4-416D-9143-DB5C6EC3A962}" dt="2026-01-05T20:46:32.299" v="110" actId="47"/>
        <pc:sldMkLst>
          <pc:docMk/>
          <pc:sldMk cId="842153164" sldId="282"/>
        </pc:sldMkLst>
      </pc:sldChg>
      <pc:sldChg chg="delSp modSp mod modAnim modNotesTx">
        <pc:chgData name="Sarah Goldsworthy" userId="469ba864-30bf-40dc-8cdf-409769cb2cfc" providerId="ADAL" clId="{004E42FB-CFB4-416D-9143-DB5C6EC3A962}" dt="2026-01-05T21:01:52.848" v="208"/>
        <pc:sldMkLst>
          <pc:docMk/>
          <pc:sldMk cId="453052205" sldId="284"/>
        </pc:sldMkLst>
        <pc:spChg chg="mod">
          <ac:chgData name="Sarah Goldsworthy" userId="469ba864-30bf-40dc-8cdf-409769cb2cfc" providerId="ADAL" clId="{004E42FB-CFB4-416D-9143-DB5C6EC3A962}" dt="2026-01-05T20:44:06.865" v="80" actId="1076"/>
          <ac:spMkLst>
            <pc:docMk/>
            <pc:sldMk cId="453052205" sldId="284"/>
            <ac:spMk id="2" creationId="{5D513D08-1AAB-EBCD-3803-79BFA88455A3}"/>
          </ac:spMkLst>
        </pc:spChg>
        <pc:spChg chg="mod">
          <ac:chgData name="Sarah Goldsworthy" userId="469ba864-30bf-40dc-8cdf-409769cb2cfc" providerId="ADAL" clId="{004E42FB-CFB4-416D-9143-DB5C6EC3A962}" dt="2026-01-05T20:46:27.585" v="108" actId="27636"/>
          <ac:spMkLst>
            <pc:docMk/>
            <pc:sldMk cId="453052205" sldId="284"/>
            <ac:spMk id="3" creationId="{56C268E4-93FF-5760-BBFC-C1A1D7EDD94F}"/>
          </ac:spMkLst>
        </pc:spChg>
        <pc:picChg chg="del">
          <ac:chgData name="Sarah Goldsworthy" userId="469ba864-30bf-40dc-8cdf-409769cb2cfc" providerId="ADAL" clId="{004E42FB-CFB4-416D-9143-DB5C6EC3A962}" dt="2026-01-05T20:43:07.199" v="50" actId="478"/>
          <ac:picMkLst>
            <pc:docMk/>
            <pc:sldMk cId="453052205" sldId="284"/>
            <ac:picMk id="4" creationId="{941C6259-BB39-B902-30FE-E81BAE725F21}"/>
          </ac:picMkLst>
        </pc:picChg>
      </pc:sldChg>
      <pc:sldChg chg="del">
        <pc:chgData name="Sarah Goldsworthy" userId="469ba864-30bf-40dc-8cdf-409769cb2cfc" providerId="ADAL" clId="{004E42FB-CFB4-416D-9143-DB5C6EC3A962}" dt="2026-01-05T20:46:32.637" v="111" actId="47"/>
        <pc:sldMkLst>
          <pc:docMk/>
          <pc:sldMk cId="2343651238" sldId="285"/>
        </pc:sldMkLst>
      </pc:sldChg>
      <pc:sldChg chg="del">
        <pc:chgData name="Sarah Goldsworthy" userId="469ba864-30bf-40dc-8cdf-409769cb2cfc" providerId="ADAL" clId="{004E42FB-CFB4-416D-9143-DB5C6EC3A962}" dt="2026-01-05T20:46:33.039" v="112" actId="47"/>
        <pc:sldMkLst>
          <pc:docMk/>
          <pc:sldMk cId="2996934368" sldId="286"/>
        </pc:sldMkLst>
      </pc:sldChg>
      <pc:sldChg chg="del">
        <pc:chgData name="Sarah Goldsworthy" userId="469ba864-30bf-40dc-8cdf-409769cb2cfc" providerId="ADAL" clId="{004E42FB-CFB4-416D-9143-DB5C6EC3A962}" dt="2026-01-05T20:46:33.616" v="113" actId="47"/>
        <pc:sldMkLst>
          <pc:docMk/>
          <pc:sldMk cId="2471867719" sldId="287"/>
        </pc:sldMkLst>
      </pc:sldChg>
      <pc:sldChg chg="del">
        <pc:chgData name="Sarah Goldsworthy" userId="469ba864-30bf-40dc-8cdf-409769cb2cfc" providerId="ADAL" clId="{004E42FB-CFB4-416D-9143-DB5C6EC3A962}" dt="2026-01-05T21:10:33.453" v="403" actId="47"/>
        <pc:sldMkLst>
          <pc:docMk/>
          <pc:sldMk cId="2635395859" sldId="288"/>
        </pc:sldMkLst>
      </pc:sldChg>
      <pc:sldChg chg="addSp delSp modSp new mod modNotesTx">
        <pc:chgData name="Sarah Goldsworthy" userId="469ba864-30bf-40dc-8cdf-409769cb2cfc" providerId="ADAL" clId="{004E42FB-CFB4-416D-9143-DB5C6EC3A962}" dt="2026-01-05T20:55:01.479" v="143" actId="20577"/>
        <pc:sldMkLst>
          <pc:docMk/>
          <pc:sldMk cId="2795722303" sldId="289"/>
        </pc:sldMkLst>
        <pc:spChg chg="mod">
          <ac:chgData name="Sarah Goldsworthy" userId="469ba864-30bf-40dc-8cdf-409769cb2cfc" providerId="ADAL" clId="{004E42FB-CFB4-416D-9143-DB5C6EC3A962}" dt="2026-01-05T20:53:57.153" v="137" actId="14100"/>
          <ac:spMkLst>
            <pc:docMk/>
            <pc:sldMk cId="2795722303" sldId="289"/>
            <ac:spMk id="2" creationId="{69918574-BDDB-F7C1-DA92-F3CE30DE81EF}"/>
          </ac:spMkLst>
        </pc:spChg>
        <pc:spChg chg="del mod">
          <ac:chgData name="Sarah Goldsworthy" userId="469ba864-30bf-40dc-8cdf-409769cb2cfc" providerId="ADAL" clId="{004E42FB-CFB4-416D-9143-DB5C6EC3A962}" dt="2026-01-05T20:52:26.315" v="116" actId="22"/>
          <ac:spMkLst>
            <pc:docMk/>
            <pc:sldMk cId="2795722303" sldId="289"/>
            <ac:spMk id="3" creationId="{2DF60B9A-7CC9-3BED-2474-869A26837656}"/>
          </ac:spMkLst>
        </pc:spChg>
        <pc:spChg chg="add mod">
          <ac:chgData name="Sarah Goldsworthy" userId="469ba864-30bf-40dc-8cdf-409769cb2cfc" providerId="ADAL" clId="{004E42FB-CFB4-416D-9143-DB5C6EC3A962}" dt="2026-01-05T20:54:04.503" v="138" actId="2711"/>
          <ac:spMkLst>
            <pc:docMk/>
            <pc:sldMk cId="2795722303" sldId="289"/>
            <ac:spMk id="7" creationId="{80EB446E-58B9-3517-0EB0-00D00EAD1BBE}"/>
          </ac:spMkLst>
        </pc:spChg>
        <pc:picChg chg="add mod ord">
          <ac:chgData name="Sarah Goldsworthy" userId="469ba864-30bf-40dc-8cdf-409769cb2cfc" providerId="ADAL" clId="{004E42FB-CFB4-416D-9143-DB5C6EC3A962}" dt="2026-01-05T20:52:38.089" v="119" actId="1076"/>
          <ac:picMkLst>
            <pc:docMk/>
            <pc:sldMk cId="2795722303" sldId="289"/>
            <ac:picMk id="5" creationId="{FF12458F-08CA-8418-EF41-E9B58EB1224B}"/>
          </ac:picMkLst>
        </pc:picChg>
      </pc:sldChg>
      <pc:sldChg chg="addSp modSp new mod setBg modAnim">
        <pc:chgData name="Sarah Goldsworthy" userId="469ba864-30bf-40dc-8cdf-409769cb2cfc" providerId="ADAL" clId="{004E42FB-CFB4-416D-9143-DB5C6EC3A962}" dt="2026-01-05T21:06:11.343" v="355" actId="20577"/>
        <pc:sldMkLst>
          <pc:docMk/>
          <pc:sldMk cId="1383470982" sldId="290"/>
        </pc:sldMkLst>
        <pc:spChg chg="mod">
          <ac:chgData name="Sarah Goldsworthy" userId="469ba864-30bf-40dc-8cdf-409769cb2cfc" providerId="ADAL" clId="{004E42FB-CFB4-416D-9143-DB5C6EC3A962}" dt="2026-01-05T21:05:26.499" v="273" actId="20577"/>
          <ac:spMkLst>
            <pc:docMk/>
            <pc:sldMk cId="1383470982" sldId="290"/>
            <ac:spMk id="2" creationId="{9129CE24-E9D6-2F6D-F007-1007C4F6F790}"/>
          </ac:spMkLst>
        </pc:spChg>
        <pc:spChg chg="mod">
          <ac:chgData name="Sarah Goldsworthy" userId="469ba864-30bf-40dc-8cdf-409769cb2cfc" providerId="ADAL" clId="{004E42FB-CFB4-416D-9143-DB5C6EC3A962}" dt="2026-01-05T21:06:11.343" v="355" actId="20577"/>
          <ac:spMkLst>
            <pc:docMk/>
            <pc:sldMk cId="1383470982" sldId="290"/>
            <ac:spMk id="3" creationId="{A421D825-4386-26F8-94BC-7967CAE85066}"/>
          </ac:spMkLst>
        </pc:spChg>
        <pc:spChg chg="add">
          <ac:chgData name="Sarah Goldsworthy" userId="469ba864-30bf-40dc-8cdf-409769cb2cfc" providerId="ADAL" clId="{004E42FB-CFB4-416D-9143-DB5C6EC3A962}" dt="2026-01-05T21:05:19.188" v="268" actId="26606"/>
          <ac:spMkLst>
            <pc:docMk/>
            <pc:sldMk cId="1383470982" sldId="290"/>
            <ac:spMk id="10" creationId="{F13C74B1-5B17-4795-BED0-7140497B445A}"/>
          </ac:spMkLst>
        </pc:spChg>
        <pc:spChg chg="add">
          <ac:chgData name="Sarah Goldsworthy" userId="469ba864-30bf-40dc-8cdf-409769cb2cfc" providerId="ADAL" clId="{004E42FB-CFB4-416D-9143-DB5C6EC3A962}" dt="2026-01-05T21:05:19.188" v="268" actId="26606"/>
          <ac:spMkLst>
            <pc:docMk/>
            <pc:sldMk cId="1383470982" sldId="290"/>
            <ac:spMk id="12" creationId="{D4974D33-8DC5-464E-8C6D-BE58F0669C17}"/>
          </ac:spMkLst>
        </pc:spChg>
        <pc:picChg chg="add mod">
          <ac:chgData name="Sarah Goldsworthy" userId="469ba864-30bf-40dc-8cdf-409769cb2cfc" providerId="ADAL" clId="{004E42FB-CFB4-416D-9143-DB5C6EC3A962}" dt="2026-01-05T21:05:19.188" v="268" actId="26606"/>
          <ac:picMkLst>
            <pc:docMk/>
            <pc:sldMk cId="1383470982" sldId="290"/>
            <ac:picMk id="5" creationId="{776A49D8-C231-2DBF-13AB-B7F6FB5A3804}"/>
          </ac:picMkLst>
        </pc:picChg>
      </pc:sldChg>
      <pc:sldChg chg="addSp delSp modSp new mod ord setBg modNotesTx">
        <pc:chgData name="Sarah Goldsworthy" userId="469ba864-30bf-40dc-8cdf-409769cb2cfc" providerId="ADAL" clId="{004E42FB-CFB4-416D-9143-DB5C6EC3A962}" dt="2026-01-05T21:21:18.724" v="501"/>
        <pc:sldMkLst>
          <pc:docMk/>
          <pc:sldMk cId="488965585" sldId="291"/>
        </pc:sldMkLst>
        <pc:spChg chg="del">
          <ac:chgData name="Sarah Goldsworthy" userId="469ba864-30bf-40dc-8cdf-409769cb2cfc" providerId="ADAL" clId="{004E42FB-CFB4-416D-9143-DB5C6EC3A962}" dt="2026-01-05T21:15:27.593" v="444" actId="26606"/>
          <ac:spMkLst>
            <pc:docMk/>
            <pc:sldMk cId="488965585" sldId="291"/>
            <ac:spMk id="2" creationId="{E870D883-5A11-DE40-F554-D0F739B00569}"/>
          </ac:spMkLst>
        </pc:spChg>
        <pc:spChg chg="del">
          <ac:chgData name="Sarah Goldsworthy" userId="469ba864-30bf-40dc-8cdf-409769cb2cfc" providerId="ADAL" clId="{004E42FB-CFB4-416D-9143-DB5C6EC3A962}" dt="2026-01-05T21:15:25.013" v="443" actId="22"/>
          <ac:spMkLst>
            <pc:docMk/>
            <pc:sldMk cId="488965585" sldId="291"/>
            <ac:spMk id="3" creationId="{816F79DF-8A12-722A-F872-F0C9BD04EEB2}"/>
          </ac:spMkLst>
        </pc:spChg>
        <pc:spChg chg="add">
          <ac:chgData name="Sarah Goldsworthy" userId="469ba864-30bf-40dc-8cdf-409769cb2cfc" providerId="ADAL" clId="{004E42FB-CFB4-416D-9143-DB5C6EC3A962}" dt="2026-01-05T21:15:27.593" v="444" actId="26606"/>
          <ac:spMkLst>
            <pc:docMk/>
            <pc:sldMk cId="488965585" sldId="291"/>
            <ac:spMk id="10" creationId="{42A4FC2C-047E-45A5-965D-8E1E3BF09BC6}"/>
          </ac:spMkLst>
        </pc:spChg>
        <pc:picChg chg="add mod ord">
          <ac:chgData name="Sarah Goldsworthy" userId="469ba864-30bf-40dc-8cdf-409769cb2cfc" providerId="ADAL" clId="{004E42FB-CFB4-416D-9143-DB5C6EC3A962}" dt="2026-01-05T21:15:27.593" v="444" actId="26606"/>
          <ac:picMkLst>
            <pc:docMk/>
            <pc:sldMk cId="488965585" sldId="291"/>
            <ac:picMk id="5" creationId="{6FE5B27F-7619-6F32-6464-98832B1D2EEA}"/>
          </ac:picMkLst>
        </pc:picChg>
      </pc:sldChg>
      <pc:sldChg chg="addSp delSp modSp new mod modClrScheme chgLayout">
        <pc:chgData name="Sarah Goldsworthy" userId="469ba864-30bf-40dc-8cdf-409769cb2cfc" providerId="ADAL" clId="{004E42FB-CFB4-416D-9143-DB5C6EC3A962}" dt="2026-01-05T21:20:40.049" v="493" actId="1076"/>
        <pc:sldMkLst>
          <pc:docMk/>
          <pc:sldMk cId="3979107378" sldId="292"/>
        </pc:sldMkLst>
        <pc:spChg chg="del">
          <ac:chgData name="Sarah Goldsworthy" userId="469ba864-30bf-40dc-8cdf-409769cb2cfc" providerId="ADAL" clId="{004E42FB-CFB4-416D-9143-DB5C6EC3A962}" dt="2026-01-05T21:19:25.374" v="465" actId="700"/>
          <ac:spMkLst>
            <pc:docMk/>
            <pc:sldMk cId="3979107378" sldId="292"/>
            <ac:spMk id="2" creationId="{321B50D1-A15E-C87B-A7E9-C3FBA2841765}"/>
          </ac:spMkLst>
        </pc:spChg>
        <pc:spChg chg="del">
          <ac:chgData name="Sarah Goldsworthy" userId="469ba864-30bf-40dc-8cdf-409769cb2cfc" providerId="ADAL" clId="{004E42FB-CFB4-416D-9143-DB5C6EC3A962}" dt="2026-01-05T21:19:25.374" v="465" actId="700"/>
          <ac:spMkLst>
            <pc:docMk/>
            <pc:sldMk cId="3979107378" sldId="292"/>
            <ac:spMk id="3" creationId="{CC50327B-0898-ACA6-8A13-4FFFCE5F491F}"/>
          </ac:spMkLst>
        </pc:spChg>
        <pc:spChg chg="add mod">
          <ac:chgData name="Sarah Goldsworthy" userId="469ba864-30bf-40dc-8cdf-409769cb2cfc" providerId="ADAL" clId="{004E42FB-CFB4-416D-9143-DB5C6EC3A962}" dt="2026-01-05T21:20:14.738" v="485"/>
          <ac:spMkLst>
            <pc:docMk/>
            <pc:sldMk cId="3979107378" sldId="292"/>
            <ac:spMk id="8" creationId="{1C759C77-9535-5E5E-7977-DB721D296D2C}"/>
          </ac:spMkLst>
        </pc:spChg>
        <pc:spChg chg="add mod">
          <ac:chgData name="Sarah Goldsworthy" userId="469ba864-30bf-40dc-8cdf-409769cb2cfc" providerId="ADAL" clId="{004E42FB-CFB4-416D-9143-DB5C6EC3A962}" dt="2026-01-05T21:20:40.049" v="493" actId="1076"/>
          <ac:spMkLst>
            <pc:docMk/>
            <pc:sldMk cId="3979107378" sldId="292"/>
            <ac:spMk id="12" creationId="{F64C4828-B8A4-FE1B-6905-80CE55A17C94}"/>
          </ac:spMkLst>
        </pc:spChg>
        <pc:spChg chg="add mod">
          <ac:chgData name="Sarah Goldsworthy" userId="469ba864-30bf-40dc-8cdf-409769cb2cfc" providerId="ADAL" clId="{004E42FB-CFB4-416D-9143-DB5C6EC3A962}" dt="2026-01-05T21:20:36.269" v="492" actId="1076"/>
          <ac:spMkLst>
            <pc:docMk/>
            <pc:sldMk cId="3979107378" sldId="292"/>
            <ac:spMk id="14" creationId="{A1E5FBA5-6DD3-7FB1-40CD-61C305C8C6F6}"/>
          </ac:spMkLst>
        </pc:spChg>
      </pc:sldChg>
      <pc:sldChg chg="modSp add mod modNotesTx">
        <pc:chgData name="Sarah Goldsworthy" userId="469ba864-30bf-40dc-8cdf-409769cb2cfc" providerId="ADAL" clId="{004E42FB-CFB4-416D-9143-DB5C6EC3A962}" dt="2026-01-05T21:24:22.957" v="604" actId="20577"/>
        <pc:sldMkLst>
          <pc:docMk/>
          <pc:sldMk cId="4265161263" sldId="293"/>
        </pc:sldMkLst>
        <pc:spChg chg="mod">
          <ac:chgData name="Sarah Goldsworthy" userId="469ba864-30bf-40dc-8cdf-409769cb2cfc" providerId="ADAL" clId="{004E42FB-CFB4-416D-9143-DB5C6EC3A962}" dt="2026-01-05T21:23:10.211" v="575" actId="1076"/>
          <ac:spMkLst>
            <pc:docMk/>
            <pc:sldMk cId="4265161263" sldId="293"/>
            <ac:spMk id="2" creationId="{87483A26-D8EA-899C-C435-CB6ABA40269A}"/>
          </ac:spMkLst>
        </pc:spChg>
        <pc:spChg chg="mod">
          <ac:chgData name="Sarah Goldsworthy" userId="469ba864-30bf-40dc-8cdf-409769cb2cfc" providerId="ADAL" clId="{004E42FB-CFB4-416D-9143-DB5C6EC3A962}" dt="2026-01-05T21:24:09.487" v="603" actId="113"/>
          <ac:spMkLst>
            <pc:docMk/>
            <pc:sldMk cId="4265161263" sldId="293"/>
            <ac:spMk id="3" creationId="{0070BD94-1970-6554-3C60-AC68CD9BDEA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4320914F-7C91-432C-8459-BBA6AC501CF1}" type="datetimeFigureOut">
              <a:rPr lang="en-GB" smtClean="0"/>
              <a:t>05/01/2026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68E6DBF-6D04-4DA9-B9D8-89E0B9D9A132}" type="slidenum">
              <a:rPr lang="en-GB" smtClean="0"/>
              <a:t>‹#›</a:t>
            </a:fld>
            <a:endParaRPr lang="en-GB"/>
          </a:p>
        </p:txBody>
      </p:sp>
    </p:spTree>
    <p:extLst>
      <p:ext uri="{BB962C8B-B14F-4D97-AF65-F5344CB8AC3E}">
        <p14:creationId xmlns:p14="http://schemas.microsoft.com/office/powerpoint/2010/main" val="31675980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christianity.com/wiki/holidays/three-kings-day-traditions-history-and-meaning.html"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bing.com/ck/a?!&amp;&amp;p=ebd89285165da3ed74159486047d01af8bdc240c90bd80873a40eea27bc38982JmltdHM9MTc2NzU3MTIwMA&amp;ptn=3&amp;ver=2&amp;hsh=4&amp;fclid=18f1257e-07ff-639c-12c0-30d003ff6822&amp;u=a1aHR0cHM6Ly9jaHJpc3RpYW5pdHlwYXRoLmNvbS9tYXR0aGV3LTUtMTYv&amp;ntb=1"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a:solidFill>
                  <a:schemeClr val="tx1"/>
                </a:solidFill>
                <a:effectLst/>
                <a:latin typeface="+mn-lt"/>
                <a:ea typeface="+mn-ea"/>
                <a:cs typeface="+mn-cs"/>
              </a:rPr>
              <a:t>Week 1 – What Is Peace?</a:t>
            </a:r>
            <a:endParaRPr lang="en-GB" sz="1200" b="1"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5"/>
          </p:nvPr>
        </p:nvSpPr>
        <p:spPr/>
        <p:txBody>
          <a:bodyPr/>
          <a:lstStyle/>
          <a:p>
            <a:fld id="{068E6DBF-6D04-4DA9-B9D8-89E0B9D9A132}" type="slidenum">
              <a:rPr lang="en-GB" smtClean="0"/>
              <a:t>1</a:t>
            </a:fld>
            <a:endParaRPr lang="en-GB"/>
          </a:p>
        </p:txBody>
      </p:sp>
    </p:spTree>
    <p:extLst>
      <p:ext uri="{BB962C8B-B14F-4D97-AF65-F5344CB8AC3E}">
        <p14:creationId xmlns:p14="http://schemas.microsoft.com/office/powerpoint/2010/main" val="28674647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4D4DA078-F32F-4C32-BEAB-9056EBBAFC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E9B583F9-36AC-4262-927D-741C9A31582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a:extLst>
              <a:ext uri="{FF2B5EF4-FFF2-40B4-BE49-F238E27FC236}">
                <a16:creationId xmlns:a16="http://schemas.microsoft.com/office/drawing/2014/main" id="{7A6D3687-3C1A-4EF4-9B83-E544CB5B4DE7}"/>
              </a:ext>
            </a:extLst>
          </p:cNvPr>
          <p:cNvSpPr>
            <a:spLocks noGrp="1"/>
          </p:cNvSpPr>
          <p:nvPr>
            <p:ph type="sldNum" sz="quarter" idx="5"/>
          </p:nvPr>
        </p:nvSpPr>
        <p:spPr/>
        <p:txBody>
          <a:bodyPr/>
          <a:lstStyle>
            <a:lvl1pPr>
              <a:defRPr sz="2800">
                <a:solidFill>
                  <a:schemeClr val="tx1"/>
                </a:solidFill>
                <a:latin typeface="Times New Roman" panose="02020603050405020304" pitchFamily="18" charset="0"/>
              </a:defRPr>
            </a:lvl1pPr>
            <a:lvl2pPr marL="742950" indent="-285750">
              <a:defRPr sz="2800">
                <a:solidFill>
                  <a:schemeClr val="tx1"/>
                </a:solidFill>
                <a:latin typeface="Times New Roman" panose="02020603050405020304" pitchFamily="18" charset="0"/>
              </a:defRPr>
            </a:lvl2pPr>
            <a:lvl3pPr marL="1143000" indent="-228600">
              <a:defRPr sz="2800">
                <a:solidFill>
                  <a:schemeClr val="tx1"/>
                </a:solidFill>
                <a:latin typeface="Times New Roman" panose="02020603050405020304" pitchFamily="18" charset="0"/>
              </a:defRPr>
            </a:lvl3pPr>
            <a:lvl4pPr marL="1600200" indent="-228600">
              <a:defRPr sz="2800">
                <a:solidFill>
                  <a:schemeClr val="tx1"/>
                </a:solidFill>
                <a:latin typeface="Times New Roman" panose="02020603050405020304" pitchFamily="18" charset="0"/>
              </a:defRPr>
            </a:lvl4pPr>
            <a:lvl5pPr marL="2057400" indent="-228600">
              <a:defRPr sz="28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F81393C7-AD78-4341-93B0-8847938BC743}" type="slidenum">
              <a:rPr kumimoji="0" lang="en-GB" altLang="en-US" sz="1200" b="0" i="0" u="none" strike="noStrike" kern="1200" cap="none" spc="0" normalizeH="0" baseline="0" noProof="0" smtClean="0">
                <a:ln>
                  <a:noFill/>
                </a:ln>
                <a:solidFill>
                  <a:prstClr val="black"/>
                </a:solidFill>
                <a:effectLst>
                  <a:outerShdw blurRad="38100" dist="38100" dir="2700000" algn="tl">
                    <a:srgbClr val="C0C0C0"/>
                  </a:outerShdw>
                </a:effectLst>
                <a:uLnTx/>
                <a:uFillTx/>
                <a:latin typeface="Times New Roman" panose="02020603050405020304"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GB" altLang="en-US" sz="1200" b="0" i="0" u="none" strike="noStrike" kern="1200" cap="none" spc="0" normalizeH="0" baseline="0" noProof="0">
              <a:ln>
                <a:noFill/>
              </a:ln>
              <a:solidFill>
                <a:prstClr val="black"/>
              </a:solidFill>
              <a:effectLst>
                <a:outerShdw blurRad="38100" dist="38100" dir="2700000" algn="tl">
                  <a:srgbClr val="C0C0C0"/>
                </a:outerShdw>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30253901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8E6DBF-6D04-4DA9-B9D8-89E0B9D9A132}" type="slidenum">
              <a:rPr lang="en-GB" smtClean="0"/>
              <a:t>3</a:t>
            </a:fld>
            <a:endParaRPr lang="en-GB"/>
          </a:p>
        </p:txBody>
      </p:sp>
    </p:spTree>
    <p:extLst>
      <p:ext uri="{BB962C8B-B14F-4D97-AF65-F5344CB8AC3E}">
        <p14:creationId xmlns:p14="http://schemas.microsoft.com/office/powerpoint/2010/main" val="7921114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DCA861-C75D-6EF3-1551-84CB9FBA85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2044D9-128B-4FEC-6153-0EA9875E1F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0C79DE-5691-EAC4-443E-81A94FF2DC6B}"/>
              </a:ext>
            </a:extLst>
          </p:cNvPr>
          <p:cNvSpPr>
            <a:spLocks noGrp="1"/>
          </p:cNvSpPr>
          <p:nvPr>
            <p:ph type="body" idx="1"/>
          </p:nvPr>
        </p:nvSpPr>
        <p:spPr/>
        <p:txBody>
          <a:bodyPr/>
          <a:lstStyle/>
          <a:p>
            <a:r>
              <a:rPr lang="en-GB" sz="1200" b="1" kern="1200" dirty="0">
                <a:solidFill>
                  <a:schemeClr val="tx1"/>
                </a:solidFill>
                <a:effectLst/>
                <a:latin typeface="+mn-lt"/>
                <a:ea typeface="+mn-ea"/>
                <a:cs typeface="+mn-cs"/>
              </a:rPr>
              <a:t>What is Epiphany?</a:t>
            </a:r>
          </a:p>
          <a:p>
            <a:endParaRPr lang="en-GB" sz="1200" b="1" kern="1200" dirty="0">
              <a:solidFill>
                <a:schemeClr val="tx1"/>
              </a:solidFill>
              <a:effectLst/>
              <a:latin typeface="+mn-lt"/>
              <a:ea typeface="+mn-ea"/>
              <a:cs typeface="+mn-cs"/>
            </a:endParaRPr>
          </a:p>
          <a:p>
            <a:br>
              <a:rPr lang="en-GB" sz="1200" kern="1200" dirty="0">
                <a:solidFill>
                  <a:schemeClr val="tx1"/>
                </a:solidFill>
                <a:effectLst/>
                <a:latin typeface="+mn-lt"/>
                <a:ea typeface="+mn-ea"/>
                <a:cs typeface="+mn-cs"/>
              </a:rPr>
            </a:br>
            <a:endParaRPr lang="en-GB" sz="1200" b="1" kern="1200" dirty="0">
              <a:solidFill>
                <a:schemeClr val="tx1"/>
              </a:solidFill>
              <a:effectLst/>
              <a:latin typeface="+mn-lt"/>
              <a:ea typeface="+mn-ea"/>
              <a:cs typeface="+mn-cs"/>
            </a:endParaRPr>
          </a:p>
          <a:p>
            <a:endParaRPr lang="en-GB" dirty="0"/>
          </a:p>
        </p:txBody>
      </p:sp>
      <p:sp>
        <p:nvSpPr>
          <p:cNvPr id="4" name="Slide Number Placeholder 3">
            <a:extLst>
              <a:ext uri="{FF2B5EF4-FFF2-40B4-BE49-F238E27FC236}">
                <a16:creationId xmlns:a16="http://schemas.microsoft.com/office/drawing/2014/main" id="{EE99D55F-969D-0F97-0395-A24ADC1D826E}"/>
              </a:ext>
            </a:extLst>
          </p:cNvPr>
          <p:cNvSpPr>
            <a:spLocks noGrp="1"/>
          </p:cNvSpPr>
          <p:nvPr>
            <p:ph type="sldNum" sz="quarter" idx="5"/>
          </p:nvPr>
        </p:nvSpPr>
        <p:spPr/>
        <p:txBody>
          <a:bodyPr/>
          <a:lstStyle/>
          <a:p>
            <a:fld id="{068E6DBF-6D04-4DA9-B9D8-89E0B9D9A132}" type="slidenum">
              <a:rPr lang="en-GB" smtClean="0"/>
              <a:t>4</a:t>
            </a:fld>
            <a:endParaRPr lang="en-GB"/>
          </a:p>
        </p:txBody>
      </p:sp>
    </p:spTree>
    <p:extLst>
      <p:ext uri="{BB962C8B-B14F-4D97-AF65-F5344CB8AC3E}">
        <p14:creationId xmlns:p14="http://schemas.microsoft.com/office/powerpoint/2010/main" val="37157491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Epiphany means “appearance or manifestation.” Throughout the world, Christians celebrate it on January 6 - 12 days after Christmas Day. Many countries refer to it as “</a:t>
            </a:r>
            <a:r>
              <a:rPr lang="en-GB" sz="1200" b="0" i="0" kern="1200" dirty="0">
                <a:solidFill>
                  <a:schemeClr val="tx1"/>
                </a:solidFill>
                <a:effectLst/>
                <a:latin typeface="+mn-lt"/>
                <a:ea typeface="+mn-ea"/>
                <a:cs typeface="+mn-cs"/>
                <a:hlinkClick r:id="rId3"/>
              </a:rPr>
              <a:t>Three Kings Day.</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painting, which Leonardo undertook to finish within 30 months, had the Adoration of the Magi as its subject, i.e., the celebration of the feast of the Epiphany when, according to St Augustine, all people respond to the call of Christ. For this subject, Leonardo studied an extremely complex composition, rich with figures, set out in a semi-circle, with the Virgin and Child as the focus. In the foreground, the kneeling Magi offer their gifts of gold, frankincense and myrrh to Jesus.</a:t>
            </a:r>
            <a:endParaRPr lang="en-GB" dirty="0"/>
          </a:p>
        </p:txBody>
      </p:sp>
      <p:sp>
        <p:nvSpPr>
          <p:cNvPr id="4" name="Slide Number Placeholder 3"/>
          <p:cNvSpPr>
            <a:spLocks noGrp="1"/>
          </p:cNvSpPr>
          <p:nvPr>
            <p:ph type="sldNum" sz="quarter" idx="5"/>
          </p:nvPr>
        </p:nvSpPr>
        <p:spPr/>
        <p:txBody>
          <a:bodyPr/>
          <a:lstStyle/>
          <a:p>
            <a:fld id="{068E6DBF-6D04-4DA9-B9D8-89E0B9D9A132}" type="slidenum">
              <a:rPr lang="en-GB" smtClean="0"/>
              <a:t>5</a:t>
            </a:fld>
            <a:endParaRPr lang="en-GB"/>
          </a:p>
        </p:txBody>
      </p:sp>
    </p:spTree>
    <p:extLst>
      <p:ext uri="{BB962C8B-B14F-4D97-AF65-F5344CB8AC3E}">
        <p14:creationId xmlns:p14="http://schemas.microsoft.com/office/powerpoint/2010/main" val="4574661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hlinkClick r:id="rId3"/>
              </a:rPr>
              <a:t>Jesus taught about </a:t>
            </a:r>
            <a:r>
              <a:rPr lang="en-GB" sz="1200" b="1" i="0" u="none" strike="noStrike" kern="1200" dirty="0">
                <a:solidFill>
                  <a:schemeClr val="tx1"/>
                </a:solidFill>
                <a:effectLst/>
                <a:latin typeface="+mn-lt"/>
                <a:ea typeface="+mn-ea"/>
                <a:cs typeface="+mn-cs"/>
                <a:hlinkClick r:id="rId3"/>
              </a:rPr>
              <a:t>letting your light shine</a:t>
            </a:r>
            <a:r>
              <a:rPr lang="en-GB" sz="1200" b="0" i="0" u="none" strike="noStrike" kern="1200" dirty="0">
                <a:solidFill>
                  <a:schemeClr val="tx1"/>
                </a:solidFill>
                <a:effectLst/>
                <a:latin typeface="+mn-lt"/>
                <a:ea typeface="+mn-ea"/>
                <a:cs typeface="+mn-cs"/>
                <a:hlinkClick r:id="rId3"/>
              </a:rPr>
              <a:t> in </a:t>
            </a:r>
            <a:r>
              <a:rPr lang="en-GB" sz="1200" b="1" i="0" u="none" strike="noStrike" kern="1200" dirty="0">
                <a:solidFill>
                  <a:schemeClr val="tx1"/>
                </a:solidFill>
                <a:effectLst/>
                <a:latin typeface="+mn-lt"/>
                <a:ea typeface="+mn-ea"/>
                <a:cs typeface="+mn-cs"/>
                <a:hlinkClick r:id="rId3"/>
              </a:rPr>
              <a:t>Matthew 5:16</a:t>
            </a:r>
            <a:r>
              <a:rPr lang="en-GB" sz="1200" b="0" i="0" u="none" strike="noStrike" kern="1200" dirty="0">
                <a:solidFill>
                  <a:schemeClr val="tx1"/>
                </a:solidFill>
                <a:effectLst/>
                <a:latin typeface="+mn-lt"/>
                <a:ea typeface="+mn-ea"/>
                <a:cs typeface="+mn-cs"/>
                <a:hlinkClick r:id="rId3"/>
              </a:rPr>
              <a:t>, which states, "Let your light so shine before men, that they may see your good works, and glorify your Father which is in heaven." </a:t>
            </a:r>
          </a:p>
          <a:p>
            <a:endParaRPr lang="en-GB" sz="1200" b="0" i="0" u="none" strike="noStrike" kern="1200" dirty="0">
              <a:solidFill>
                <a:schemeClr val="tx1"/>
              </a:solidFill>
              <a:effectLst/>
              <a:latin typeface="+mn-lt"/>
              <a:ea typeface="+mn-ea"/>
              <a:cs typeface="+mn-cs"/>
              <a:hlinkClick r:id="rId3"/>
            </a:endParaRPr>
          </a:p>
          <a:p>
            <a:r>
              <a:rPr lang="en-GB" sz="1200" b="0" i="0" u="none" strike="noStrike" kern="1200" dirty="0">
                <a:solidFill>
                  <a:schemeClr val="tx1"/>
                </a:solidFill>
                <a:effectLst/>
                <a:latin typeface="+mn-lt"/>
                <a:ea typeface="+mn-ea"/>
                <a:cs typeface="+mn-cs"/>
                <a:hlinkClick r:id="rId3"/>
              </a:rPr>
              <a:t>This verse emphasizes the importance of living a life that reflects God's goodness and love, encouraging believers to show their faith through actions that are visible to others.</a:t>
            </a:r>
          </a:p>
          <a:p>
            <a:endParaRPr lang="en-GB" sz="1200" b="0" i="0" u="none" strike="noStrike" kern="1200" dirty="0">
              <a:solidFill>
                <a:schemeClr val="tx1"/>
              </a:solidFill>
              <a:effectLst/>
              <a:latin typeface="+mn-lt"/>
              <a:ea typeface="+mn-ea"/>
              <a:cs typeface="+mn-cs"/>
              <a:hlinkClick r:id="rId3"/>
            </a:endParaRPr>
          </a:p>
          <a:p>
            <a:r>
              <a:rPr lang="en-GB" sz="1200" b="0" i="0" u="none" strike="noStrike" kern="1200" dirty="0">
                <a:solidFill>
                  <a:schemeClr val="tx1"/>
                </a:solidFill>
                <a:effectLst/>
                <a:latin typeface="+mn-lt"/>
                <a:ea typeface="+mn-ea"/>
                <a:cs typeface="+mn-cs"/>
                <a:hlinkClick r:id="rId3"/>
              </a:rPr>
              <a:t> It is part of the </a:t>
            </a:r>
            <a:r>
              <a:rPr lang="en-GB" sz="1200" b="1" i="0" u="none" strike="noStrike" kern="1200" dirty="0">
                <a:solidFill>
                  <a:schemeClr val="tx1"/>
                </a:solidFill>
                <a:effectLst/>
                <a:latin typeface="+mn-lt"/>
                <a:ea typeface="+mn-ea"/>
                <a:cs typeface="+mn-cs"/>
                <a:hlinkClick r:id="rId3"/>
              </a:rPr>
              <a:t>Sermon on the Mount</a:t>
            </a:r>
            <a:r>
              <a:rPr lang="en-GB" sz="1200" b="0" i="0" u="none" strike="noStrike" kern="1200" dirty="0">
                <a:solidFill>
                  <a:schemeClr val="tx1"/>
                </a:solidFill>
                <a:effectLst/>
                <a:latin typeface="+mn-lt"/>
                <a:ea typeface="+mn-ea"/>
                <a:cs typeface="+mn-cs"/>
                <a:hlinkClick r:id="rId3"/>
              </a:rPr>
              <a:t>, where Jesus teaches about the values of the Kingdom of God and the role of believers as salt and light in the world. </a:t>
            </a:r>
            <a:endParaRPr lang="en-GB" dirty="0"/>
          </a:p>
          <a:p>
            <a:endParaRPr lang="en-GB" dirty="0"/>
          </a:p>
        </p:txBody>
      </p:sp>
      <p:sp>
        <p:nvSpPr>
          <p:cNvPr id="4" name="Slide Number Placeholder 3"/>
          <p:cNvSpPr>
            <a:spLocks noGrp="1"/>
          </p:cNvSpPr>
          <p:nvPr>
            <p:ph type="sldNum" sz="quarter" idx="5"/>
          </p:nvPr>
        </p:nvSpPr>
        <p:spPr/>
        <p:txBody>
          <a:bodyPr/>
          <a:lstStyle/>
          <a:p>
            <a:fld id="{068E6DBF-6D04-4DA9-B9D8-89E0B9D9A132}" type="slidenum">
              <a:rPr lang="en-GB" smtClean="0"/>
              <a:t>6</a:t>
            </a:fld>
            <a:endParaRPr lang="en-GB"/>
          </a:p>
        </p:txBody>
      </p:sp>
    </p:spTree>
    <p:extLst>
      <p:ext uri="{BB962C8B-B14F-4D97-AF65-F5344CB8AC3E}">
        <p14:creationId xmlns:p14="http://schemas.microsoft.com/office/powerpoint/2010/main" val="12713473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Symbolic action: switch off lights → light candles/torch → </a:t>
            </a:r>
            <a:r>
              <a:rPr lang="en-GB" sz="1200" b="1" kern="1200" dirty="0">
                <a:solidFill>
                  <a:schemeClr val="tx1"/>
                </a:solidFill>
                <a:effectLst/>
                <a:latin typeface="+mn-lt"/>
                <a:ea typeface="+mn-ea"/>
                <a:cs typeface="+mn-cs"/>
              </a:rPr>
              <a:t>show how one small light affects the whole space.</a:t>
            </a:r>
          </a:p>
          <a:p>
            <a:pPr lvl="0"/>
            <a:r>
              <a:rPr lang="en-GB" sz="1200" kern="1200" dirty="0">
                <a:solidFill>
                  <a:schemeClr val="tx1"/>
                </a:solidFill>
                <a:effectLst/>
                <a:latin typeface="+mn-lt"/>
                <a:ea typeface="+mn-ea"/>
                <a:cs typeface="+mn-cs"/>
              </a:rPr>
              <a:t>Discuss examples of school “light shining”: pupils helping others, excellent work, serving the community.</a:t>
            </a:r>
          </a:p>
          <a:p>
            <a:endParaRPr lang="en-GB" dirty="0"/>
          </a:p>
        </p:txBody>
      </p:sp>
      <p:sp>
        <p:nvSpPr>
          <p:cNvPr id="4" name="Slide Number Placeholder 3"/>
          <p:cNvSpPr>
            <a:spLocks noGrp="1"/>
          </p:cNvSpPr>
          <p:nvPr>
            <p:ph type="sldNum" sz="quarter" idx="5"/>
          </p:nvPr>
        </p:nvSpPr>
        <p:spPr/>
        <p:txBody>
          <a:bodyPr/>
          <a:lstStyle/>
          <a:p>
            <a:fld id="{068E6DBF-6D04-4DA9-B9D8-89E0B9D9A132}" type="slidenum">
              <a:rPr lang="en-GB" smtClean="0"/>
              <a:t>7</a:t>
            </a:fld>
            <a:endParaRPr lang="en-GB"/>
          </a:p>
        </p:txBody>
      </p:sp>
    </p:spTree>
    <p:extLst>
      <p:ext uri="{BB962C8B-B14F-4D97-AF65-F5344CB8AC3E}">
        <p14:creationId xmlns:p14="http://schemas.microsoft.com/office/powerpoint/2010/main" val="3296573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Pupil Leadership:</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HT share quotes from SIAMS report – Dec 25 examples of others “shining” in school.</a:t>
            </a:r>
          </a:p>
          <a:p>
            <a:endParaRPr lang="en-GB"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Explore the words of Jesus: how every child can shine through kindness, learning, creativity, and courage.</a:t>
            </a:r>
          </a:p>
          <a:p>
            <a:endParaRPr lang="en-GB" dirty="0"/>
          </a:p>
        </p:txBody>
      </p:sp>
      <p:sp>
        <p:nvSpPr>
          <p:cNvPr id="4" name="Slide Number Placeholder 3"/>
          <p:cNvSpPr>
            <a:spLocks noGrp="1"/>
          </p:cNvSpPr>
          <p:nvPr>
            <p:ph type="sldNum" sz="quarter" idx="5"/>
          </p:nvPr>
        </p:nvSpPr>
        <p:spPr/>
        <p:txBody>
          <a:bodyPr/>
          <a:lstStyle/>
          <a:p>
            <a:fld id="{068E6DBF-6D04-4DA9-B9D8-89E0B9D9A132}" type="slidenum">
              <a:rPr lang="en-GB" smtClean="0"/>
              <a:t>8</a:t>
            </a:fld>
            <a:endParaRPr lang="en-GB"/>
          </a:p>
        </p:txBody>
      </p:sp>
    </p:spTree>
    <p:extLst>
      <p:ext uri="{BB962C8B-B14F-4D97-AF65-F5344CB8AC3E}">
        <p14:creationId xmlns:p14="http://schemas.microsoft.com/office/powerpoint/2010/main" val="32079430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8E6DBF-6D04-4DA9-B9D8-89E0B9D9A132}" type="slidenum">
              <a:rPr lang="en-GB" smtClean="0"/>
              <a:t>10</a:t>
            </a:fld>
            <a:endParaRPr lang="en-GB"/>
          </a:p>
        </p:txBody>
      </p:sp>
    </p:spTree>
    <p:extLst>
      <p:ext uri="{BB962C8B-B14F-4D97-AF65-F5344CB8AC3E}">
        <p14:creationId xmlns:p14="http://schemas.microsoft.com/office/powerpoint/2010/main" val="18838771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D9666-5AC3-2DF3-9CD1-6045C2FEFF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F4D8E8-B785-1D63-1411-624F0ADE92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577E93-39A2-2962-3ADB-569FD100860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EED6B06-0618-BBAE-59EF-1E3AFD1F696B}"/>
              </a:ext>
            </a:extLst>
          </p:cNvPr>
          <p:cNvSpPr>
            <a:spLocks noGrp="1"/>
          </p:cNvSpPr>
          <p:nvPr>
            <p:ph type="sldNum" sz="quarter" idx="5"/>
          </p:nvPr>
        </p:nvSpPr>
        <p:spPr/>
        <p:txBody>
          <a:bodyPr/>
          <a:lstStyle/>
          <a:p>
            <a:fld id="{068E6DBF-6D04-4DA9-B9D8-89E0B9D9A132}" type="slidenum">
              <a:rPr lang="en-GB" smtClean="0"/>
              <a:t>11</a:t>
            </a:fld>
            <a:endParaRPr lang="en-GB"/>
          </a:p>
        </p:txBody>
      </p:sp>
    </p:spTree>
    <p:extLst>
      <p:ext uri="{BB962C8B-B14F-4D97-AF65-F5344CB8AC3E}">
        <p14:creationId xmlns:p14="http://schemas.microsoft.com/office/powerpoint/2010/main" val="2258087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a:extLst>
              <a:ext uri="{FF2B5EF4-FFF2-40B4-BE49-F238E27FC236}">
                <a16:creationId xmlns:a16="http://schemas.microsoft.com/office/drawing/2014/main" id="{8875DE67-7830-4F27-BA7A-4F2AA7A55A1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a:extLst>
              <a:ext uri="{FF2B5EF4-FFF2-40B4-BE49-F238E27FC236}">
                <a16:creationId xmlns:a16="http://schemas.microsoft.com/office/drawing/2014/main" id="{C8B2BFC3-5DD0-4807-BF4B-895BE161CFA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92164" name="Slide Number Placeholder 3">
            <a:extLst>
              <a:ext uri="{FF2B5EF4-FFF2-40B4-BE49-F238E27FC236}">
                <a16:creationId xmlns:a16="http://schemas.microsoft.com/office/drawing/2014/main" id="{6E02C3F0-1CA4-4ECA-A2E5-C9F2DE1D51E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Times New Roman" panose="02020603050405020304" pitchFamily="18" charset="0"/>
              </a:defRPr>
            </a:lvl1pPr>
            <a:lvl2pPr marL="742950" indent="-285750">
              <a:defRPr sz="2800">
                <a:solidFill>
                  <a:schemeClr val="tx1"/>
                </a:solidFill>
                <a:latin typeface="Times New Roman" panose="02020603050405020304" pitchFamily="18" charset="0"/>
              </a:defRPr>
            </a:lvl2pPr>
            <a:lvl3pPr marL="1143000" indent="-228600">
              <a:defRPr sz="2800">
                <a:solidFill>
                  <a:schemeClr val="tx1"/>
                </a:solidFill>
                <a:latin typeface="Times New Roman" panose="02020603050405020304" pitchFamily="18" charset="0"/>
              </a:defRPr>
            </a:lvl3pPr>
            <a:lvl4pPr marL="1600200" indent="-228600">
              <a:defRPr sz="2800">
                <a:solidFill>
                  <a:schemeClr val="tx1"/>
                </a:solidFill>
                <a:latin typeface="Times New Roman" panose="02020603050405020304" pitchFamily="18" charset="0"/>
              </a:defRPr>
            </a:lvl4pPr>
            <a:lvl5pPr marL="2057400" indent="-228600">
              <a:defRPr sz="28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FDAEFA4-FD57-4663-9E06-E3743CCB3EBC}"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615857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B45F2A6-FD70-43E1-92D2-72365D0D63DE}"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42289695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45F2A6-FD70-43E1-92D2-72365D0D63DE}"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26619366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45F2A6-FD70-43E1-92D2-72365D0D63DE}"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3288328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B45F2A6-FD70-43E1-92D2-72365D0D63DE}"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2669881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B45F2A6-FD70-43E1-92D2-72365D0D63DE}" type="datetimeFigureOut">
              <a:rPr lang="en-GB" smtClean="0"/>
              <a:t>05/01/2026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3341461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B45F2A6-FD70-43E1-92D2-72365D0D63DE}" type="datetimeFigureOut">
              <a:rPr lang="en-GB" smtClean="0"/>
              <a:t>05/01/2026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3843107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45F2A6-FD70-43E1-92D2-72365D0D63DE}" type="datetimeFigureOut">
              <a:rPr lang="en-GB" smtClean="0"/>
              <a:t>05/01/2026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746988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B45F2A6-FD70-43E1-92D2-72365D0D63DE}"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29561132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B45F2A6-FD70-43E1-92D2-72365D0D63DE}"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2521210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45F2A6-FD70-43E1-92D2-72365D0D63DE}"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3287407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45F2A6-FD70-43E1-92D2-72365D0D63DE}"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C36FA0-116E-4BA9-A505-E432032F6B7C}" type="slidenum">
              <a:rPr lang="en-GB" smtClean="0"/>
              <a:t>‹#›</a:t>
            </a:fld>
            <a:endParaRPr lang="en-GB"/>
          </a:p>
        </p:txBody>
      </p:sp>
    </p:spTree>
    <p:extLst>
      <p:ext uri="{BB962C8B-B14F-4D97-AF65-F5344CB8AC3E}">
        <p14:creationId xmlns:p14="http://schemas.microsoft.com/office/powerpoint/2010/main" val="90324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45F2A6-FD70-43E1-92D2-72365D0D63DE}" type="datetimeFigureOut">
              <a:rPr lang="en-GB" smtClean="0"/>
              <a:t>05/01/2026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C36FA0-116E-4BA9-A505-E432032F6B7C}" type="slidenum">
              <a:rPr lang="en-GB" smtClean="0"/>
              <a:t>‹#›</a:t>
            </a:fld>
            <a:endParaRPr lang="en-GB"/>
          </a:p>
        </p:txBody>
      </p:sp>
    </p:spTree>
    <p:extLst>
      <p:ext uri="{BB962C8B-B14F-4D97-AF65-F5344CB8AC3E}">
        <p14:creationId xmlns:p14="http://schemas.microsoft.com/office/powerpoint/2010/main" val="4442013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image" Target="../media/image1.png"/><Relationship Id="rId5" Type="http://schemas.openxmlformats.org/officeDocument/2006/relationships/image" Target="../media/image7.jpeg"/><Relationship Id="rId4"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8BCBCA-705D-7D2F-1294-BEE1E059D984}"/>
              </a:ext>
            </a:extLst>
          </p:cNvPr>
          <p:cNvSpPr>
            <a:spLocks noGrp="1"/>
          </p:cNvSpPr>
          <p:nvPr>
            <p:ph type="ctrTitle"/>
          </p:nvPr>
        </p:nvSpPr>
        <p:spPr>
          <a:xfrm>
            <a:off x="589935" y="2006283"/>
            <a:ext cx="10805624" cy="2387600"/>
          </a:xfrm>
        </p:spPr>
        <p:txBody>
          <a:bodyPr>
            <a:normAutofit fontScale="90000"/>
          </a:bodyPr>
          <a:lstStyle/>
          <a:p>
            <a:r>
              <a:rPr lang="en-GB" sz="13800" dirty="0">
                <a:solidFill>
                  <a:srgbClr val="0070C0"/>
                </a:solidFill>
                <a:latin typeface="OpenDyslexic" panose="00000500000000000000" pitchFamily="50" charset="0"/>
              </a:rPr>
              <a:t>The Words of Jesus</a:t>
            </a:r>
          </a:p>
        </p:txBody>
      </p:sp>
      <p:sp>
        <p:nvSpPr>
          <p:cNvPr id="3" name="Subtitle 2">
            <a:extLst>
              <a:ext uri="{FF2B5EF4-FFF2-40B4-BE49-F238E27FC236}">
                <a16:creationId xmlns:a16="http://schemas.microsoft.com/office/drawing/2014/main" id="{6C5AE3A1-D1C3-B36D-40ED-B398CE354DF8}"/>
              </a:ext>
            </a:extLst>
          </p:cNvPr>
          <p:cNvSpPr>
            <a:spLocks noGrp="1"/>
          </p:cNvSpPr>
          <p:nvPr>
            <p:ph type="subTitle" idx="1"/>
          </p:nvPr>
        </p:nvSpPr>
        <p:spPr>
          <a:xfrm>
            <a:off x="1524000" y="5100321"/>
            <a:ext cx="9144000" cy="1655762"/>
          </a:xfrm>
        </p:spPr>
        <p:txBody>
          <a:bodyPr>
            <a:normAutofit/>
          </a:bodyPr>
          <a:lstStyle/>
          <a:p>
            <a:r>
              <a:rPr lang="en-GB" sz="4000" i="1" dirty="0">
                <a:solidFill>
                  <a:srgbClr val="0070C0"/>
                </a:solidFill>
                <a:latin typeface="OpenDyslexic" panose="00000500000000000000" pitchFamily="50" charset="0"/>
              </a:rPr>
              <a:t>Hope and Inspiration</a:t>
            </a:r>
          </a:p>
        </p:txBody>
      </p:sp>
    </p:spTree>
    <p:extLst>
      <p:ext uri="{BB962C8B-B14F-4D97-AF65-F5344CB8AC3E}">
        <p14:creationId xmlns:p14="http://schemas.microsoft.com/office/powerpoint/2010/main" val="986887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5">
            <a:extLst>
              <a:ext uri="{FF2B5EF4-FFF2-40B4-BE49-F238E27FC236}">
                <a16:creationId xmlns:a16="http://schemas.microsoft.com/office/drawing/2014/main" id="{18BF710F-6BF2-47AB-8275-3947570A79FE}"/>
              </a:ext>
            </a:extLst>
          </p:cNvPr>
          <p:cNvSpPr>
            <a:spLocks noChangeArrowheads="1"/>
          </p:cNvSpPr>
          <p:nvPr/>
        </p:nvSpPr>
        <p:spPr bwMode="auto">
          <a:xfrm>
            <a:off x="537029" y="479425"/>
            <a:ext cx="11509827" cy="427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fontAlgn="base">
              <a:spcBef>
                <a:spcPct val="0"/>
              </a:spcBef>
              <a:spcAft>
                <a:spcPct val="0"/>
              </a:spcAft>
              <a:buNone/>
              <a:defRPr/>
            </a:pPr>
            <a:r>
              <a:rPr lang="en-US" altLang="en-US" sz="3600">
                <a:solidFill>
                  <a:srgbClr val="0070C0"/>
                </a:solidFill>
                <a:latin typeface="Comic Sans MS" panose="030F0702030302020204" pitchFamily="66" charset="0"/>
              </a:rPr>
              <a:t>Lord Jesus,</a:t>
            </a:r>
          </a:p>
          <a:p>
            <a:pPr algn="ctr" fontAlgn="base">
              <a:spcBef>
                <a:spcPct val="0"/>
              </a:spcBef>
              <a:spcAft>
                <a:spcPct val="0"/>
              </a:spcAft>
              <a:buNone/>
              <a:defRPr/>
            </a:pPr>
            <a:endParaRPr lang="en-US" altLang="en-US" sz="2000">
              <a:solidFill>
                <a:srgbClr val="0070C0"/>
              </a:solidFill>
              <a:latin typeface="Comic Sans MS" panose="030F0702030302020204" pitchFamily="66" charset="0"/>
            </a:endParaRPr>
          </a:p>
          <a:p>
            <a:pPr fontAlgn="base">
              <a:spcBef>
                <a:spcPct val="0"/>
              </a:spcBef>
              <a:spcAft>
                <a:spcPct val="0"/>
              </a:spcAft>
              <a:buNone/>
              <a:defRPr/>
            </a:pPr>
            <a:r>
              <a:rPr lang="en-US" altLang="en-US" sz="3600">
                <a:solidFill>
                  <a:srgbClr val="0070C0"/>
                </a:solidFill>
                <a:latin typeface="Comic Sans MS" panose="030F0702030302020204" pitchFamily="66" charset="0"/>
              </a:rPr>
              <a:t>We light this candle to remind us that You are the Light of the World.</a:t>
            </a:r>
          </a:p>
          <a:p>
            <a:pPr fontAlgn="base">
              <a:spcBef>
                <a:spcPct val="0"/>
              </a:spcBef>
              <a:spcAft>
                <a:spcPct val="0"/>
              </a:spcAft>
              <a:buNone/>
              <a:defRPr/>
            </a:pPr>
            <a:endParaRPr lang="en-US" altLang="en-US" sz="3600">
              <a:solidFill>
                <a:srgbClr val="0070C0"/>
              </a:solidFill>
              <a:latin typeface="Comic Sans MS" panose="030F0702030302020204" pitchFamily="66" charset="0"/>
            </a:endParaRPr>
          </a:p>
          <a:p>
            <a:pPr fontAlgn="base">
              <a:spcBef>
                <a:spcPct val="0"/>
              </a:spcBef>
              <a:spcAft>
                <a:spcPct val="0"/>
              </a:spcAft>
              <a:buNone/>
              <a:defRPr/>
            </a:pPr>
            <a:r>
              <a:rPr lang="en-US" altLang="en-US" sz="3600">
                <a:solidFill>
                  <a:srgbClr val="0070C0"/>
                </a:solidFill>
                <a:latin typeface="Comic Sans MS" panose="030F0702030302020204" pitchFamily="66" charset="0"/>
              </a:rPr>
              <a:t>As we come together to pray and praise, may your light remove all darkness from our lives.   </a:t>
            </a:r>
          </a:p>
          <a:p>
            <a:pPr fontAlgn="base">
              <a:spcBef>
                <a:spcPct val="0"/>
              </a:spcBef>
              <a:spcAft>
                <a:spcPct val="0"/>
              </a:spcAft>
              <a:buNone/>
              <a:defRPr/>
            </a:pPr>
            <a:r>
              <a:rPr lang="en-US" altLang="en-US" sz="3600">
                <a:solidFill>
                  <a:srgbClr val="0070C0"/>
                </a:solidFill>
                <a:latin typeface="Comic Sans MS" panose="030F0702030302020204" pitchFamily="66" charset="0"/>
              </a:rPr>
              <a:t>Amen.</a:t>
            </a:r>
            <a:endParaRPr lang="en-GB" altLang="en-US" sz="3600">
              <a:solidFill>
                <a:srgbClr val="0070C0"/>
              </a:solidFill>
              <a:latin typeface="Comic Sans MS" panose="030F0702030302020204" pitchFamily="66" charset="0"/>
            </a:endParaRPr>
          </a:p>
        </p:txBody>
      </p:sp>
      <p:pic>
        <p:nvPicPr>
          <p:cNvPr id="2" name="Candle Music">
            <a:hlinkClick r:id="" action="ppaction://media"/>
            <a:extLst>
              <a:ext uri="{FF2B5EF4-FFF2-40B4-BE49-F238E27FC236}">
                <a16:creationId xmlns:a16="http://schemas.microsoft.com/office/drawing/2014/main" id="{82C4084F-7C81-495B-A4FE-C3C28BD1BD7E}"/>
              </a:ext>
            </a:extLst>
          </p:cNvPr>
          <p:cNvPicPr>
            <a:picLocks noChangeAspect="1"/>
          </p:cNvPicPr>
          <p:nvPr>
            <a:audioFile r:link="rId1"/>
            <p:extLst>
              <p:ext uri="{DAA4B4D4-6D71-4841-9C94-3DE7FCFB9230}">
                <p14:media xmlns:p14="http://schemas.microsoft.com/office/powerpoint/2010/main" r:embed="rId2">
                  <p14:trim st="700" end="0.8775"/>
                  <p14:fade out="10000"/>
                </p14:media>
              </p:ext>
            </p:extLst>
          </p:nvPr>
        </p:nvPicPr>
        <p:blipFill>
          <a:blip r:embed="rId5"/>
          <a:stretch>
            <a:fillRect/>
          </a:stretch>
        </p:blipFill>
        <p:spPr>
          <a:xfrm>
            <a:off x="11437256" y="6073775"/>
            <a:ext cx="609600" cy="609600"/>
          </a:xfrm>
          <a:prstGeom prst="rect">
            <a:avLst/>
          </a:prstGeom>
        </p:spPr>
      </p:pic>
      <p:pic>
        <p:nvPicPr>
          <p:cNvPr id="3" name="Picture 2"/>
          <p:cNvPicPr>
            <a:picLocks noChangeAspect="1"/>
          </p:cNvPicPr>
          <p:nvPr/>
        </p:nvPicPr>
        <p:blipFill rotWithShape="1">
          <a:blip r:embed="rId6"/>
          <a:srcRect b="5961"/>
          <a:stretch/>
        </p:blipFill>
        <p:spPr>
          <a:xfrm>
            <a:off x="4242817" y="4856099"/>
            <a:ext cx="3629025" cy="1827276"/>
          </a:xfrm>
          <a:prstGeom prst="rect">
            <a:avLst/>
          </a:prstGeom>
        </p:spPr>
      </p:pic>
    </p:spTree>
    <p:extLst>
      <p:ext uri="{BB962C8B-B14F-4D97-AF65-F5344CB8AC3E}">
        <p14:creationId xmlns:p14="http://schemas.microsoft.com/office/powerpoint/2010/main" val="988647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367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29CE24-E9D6-2F6D-F007-1007C4F6F790}"/>
              </a:ext>
            </a:extLst>
          </p:cNvPr>
          <p:cNvSpPr>
            <a:spLocks noGrp="1"/>
          </p:cNvSpPr>
          <p:nvPr>
            <p:ph type="title"/>
          </p:nvPr>
        </p:nvSpPr>
        <p:spPr>
          <a:xfrm>
            <a:off x="640080" y="325369"/>
            <a:ext cx="4368602" cy="1956841"/>
          </a:xfrm>
        </p:spPr>
        <p:txBody>
          <a:bodyPr anchor="b">
            <a:normAutofit/>
          </a:bodyPr>
          <a:lstStyle/>
          <a:p>
            <a:r>
              <a:rPr lang="en-GB" sz="5400" dirty="0">
                <a:latin typeface="OpenDyslexic" panose="00000500000000000000" pitchFamily="50" charset="0"/>
              </a:rPr>
              <a:t>Gold and White</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421D825-4386-26F8-94BC-7967CAE85066}"/>
              </a:ext>
            </a:extLst>
          </p:cNvPr>
          <p:cNvSpPr>
            <a:spLocks noGrp="1"/>
          </p:cNvSpPr>
          <p:nvPr>
            <p:ph idx="1"/>
          </p:nvPr>
        </p:nvSpPr>
        <p:spPr>
          <a:xfrm>
            <a:off x="640080" y="2872899"/>
            <a:ext cx="4243589" cy="3320668"/>
          </a:xfrm>
        </p:spPr>
        <p:txBody>
          <a:bodyPr>
            <a:normAutofit fontScale="92500" lnSpcReduction="10000"/>
          </a:bodyPr>
          <a:lstStyle/>
          <a:p>
            <a:r>
              <a:rPr lang="en-GB" sz="3200" dirty="0">
                <a:solidFill>
                  <a:srgbClr val="002060"/>
                </a:solidFill>
                <a:latin typeface="OpenDyslexic" panose="00000500000000000000" pitchFamily="50" charset="0"/>
              </a:rPr>
              <a:t>What do the colours mean?</a:t>
            </a:r>
          </a:p>
          <a:p>
            <a:endParaRPr lang="en-GB" sz="3200" dirty="0">
              <a:solidFill>
                <a:srgbClr val="002060"/>
              </a:solidFill>
              <a:latin typeface="OpenDyslexic" panose="00000500000000000000" pitchFamily="50" charset="0"/>
            </a:endParaRPr>
          </a:p>
          <a:p>
            <a:r>
              <a:rPr lang="en-GB" sz="3200" dirty="0">
                <a:solidFill>
                  <a:srgbClr val="002060"/>
                </a:solidFill>
                <a:latin typeface="OpenDyslexic" panose="00000500000000000000" pitchFamily="50" charset="0"/>
              </a:rPr>
              <a:t>Joy and purity</a:t>
            </a:r>
          </a:p>
          <a:p>
            <a:endParaRPr lang="en-GB" sz="3200" dirty="0">
              <a:solidFill>
                <a:srgbClr val="002060"/>
              </a:solidFill>
              <a:latin typeface="OpenDyslexic" panose="00000500000000000000" pitchFamily="50" charset="0"/>
            </a:endParaRPr>
          </a:p>
          <a:p>
            <a:r>
              <a:rPr lang="en-GB" sz="3200" dirty="0">
                <a:solidFill>
                  <a:srgbClr val="002060"/>
                </a:solidFill>
                <a:latin typeface="OpenDyslexic" panose="00000500000000000000" pitchFamily="50" charset="0"/>
              </a:rPr>
              <a:t>When else do we see white/gold?</a:t>
            </a:r>
          </a:p>
          <a:p>
            <a:endParaRPr lang="en-GB" sz="2200" dirty="0"/>
          </a:p>
          <a:p>
            <a:endParaRPr lang="en-GB" sz="2200" dirty="0"/>
          </a:p>
        </p:txBody>
      </p:sp>
      <p:pic>
        <p:nvPicPr>
          <p:cNvPr id="5" name="Picture 4">
            <a:extLst>
              <a:ext uri="{FF2B5EF4-FFF2-40B4-BE49-F238E27FC236}">
                <a16:creationId xmlns:a16="http://schemas.microsoft.com/office/drawing/2014/main" id="{776A49D8-C231-2DBF-13AB-B7F6FB5A3804}"/>
              </a:ext>
            </a:extLst>
          </p:cNvPr>
          <p:cNvPicPr>
            <a:picLocks noChangeAspect="1"/>
          </p:cNvPicPr>
          <p:nvPr/>
        </p:nvPicPr>
        <p:blipFill>
          <a:blip r:embed="rId3"/>
          <a:srcRect l="13095" r="11178" b="2"/>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383470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FF56D-D369-C4E4-AF91-3E043B0153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513D08-1AAB-EBCD-3803-79BFA88455A3}"/>
              </a:ext>
            </a:extLst>
          </p:cNvPr>
          <p:cNvSpPr>
            <a:spLocks noGrp="1"/>
          </p:cNvSpPr>
          <p:nvPr>
            <p:ph type="ctrTitle"/>
          </p:nvPr>
        </p:nvSpPr>
        <p:spPr>
          <a:xfrm>
            <a:off x="1524000" y="634437"/>
            <a:ext cx="9144000" cy="2387600"/>
          </a:xfrm>
        </p:spPr>
        <p:txBody>
          <a:bodyPr>
            <a:normAutofit/>
          </a:bodyPr>
          <a:lstStyle/>
          <a:p>
            <a:r>
              <a:rPr lang="en-GB" sz="13800" dirty="0">
                <a:solidFill>
                  <a:srgbClr val="0070C0"/>
                </a:solidFill>
                <a:latin typeface="OpenDyslexic" panose="00000500000000000000" pitchFamily="50" charset="0"/>
              </a:rPr>
              <a:t>Epiphany</a:t>
            </a:r>
          </a:p>
        </p:txBody>
      </p:sp>
      <p:sp>
        <p:nvSpPr>
          <p:cNvPr id="3" name="Subtitle 2">
            <a:extLst>
              <a:ext uri="{FF2B5EF4-FFF2-40B4-BE49-F238E27FC236}">
                <a16:creationId xmlns:a16="http://schemas.microsoft.com/office/drawing/2014/main" id="{56C268E4-93FF-5760-BBFC-C1A1D7EDD94F}"/>
              </a:ext>
            </a:extLst>
          </p:cNvPr>
          <p:cNvSpPr>
            <a:spLocks noGrp="1"/>
          </p:cNvSpPr>
          <p:nvPr>
            <p:ph type="subTitle" idx="1"/>
          </p:nvPr>
        </p:nvSpPr>
        <p:spPr>
          <a:xfrm>
            <a:off x="137160" y="3835963"/>
            <a:ext cx="11815354" cy="2826094"/>
          </a:xfrm>
        </p:spPr>
        <p:txBody>
          <a:bodyPr>
            <a:normAutofit fontScale="92500" lnSpcReduction="10000"/>
          </a:bodyPr>
          <a:lstStyle/>
          <a:p>
            <a:pPr lvl="0"/>
            <a:r>
              <a:rPr lang="en-GB" sz="5400" dirty="0">
                <a:solidFill>
                  <a:srgbClr val="002060"/>
                </a:solidFill>
                <a:latin typeface="OpenDyslexic" panose="00000500000000000000" pitchFamily="50" charset="0"/>
              </a:rPr>
              <a:t>The revealing of Jesus to the world.</a:t>
            </a:r>
          </a:p>
          <a:p>
            <a:pPr lvl="0"/>
            <a:endParaRPr lang="en-GB" sz="5400" dirty="0">
              <a:solidFill>
                <a:srgbClr val="002060"/>
              </a:solidFill>
              <a:latin typeface="OpenDyslexic" panose="00000500000000000000" pitchFamily="50" charset="0"/>
            </a:endParaRPr>
          </a:p>
          <a:p>
            <a:pPr lvl="0"/>
            <a:r>
              <a:rPr lang="en-GB" sz="5400" dirty="0">
                <a:solidFill>
                  <a:srgbClr val="002060"/>
                </a:solidFill>
                <a:latin typeface="OpenDyslexic" panose="00000500000000000000" pitchFamily="50" charset="0"/>
              </a:rPr>
              <a:t>6</a:t>
            </a:r>
            <a:r>
              <a:rPr lang="en-GB" sz="5400" baseline="30000" dirty="0">
                <a:solidFill>
                  <a:srgbClr val="002060"/>
                </a:solidFill>
                <a:latin typeface="OpenDyslexic" panose="00000500000000000000" pitchFamily="50" charset="0"/>
              </a:rPr>
              <a:t>th</a:t>
            </a:r>
            <a:r>
              <a:rPr lang="en-GB" sz="5400" dirty="0">
                <a:solidFill>
                  <a:srgbClr val="002060"/>
                </a:solidFill>
                <a:latin typeface="OpenDyslexic" panose="00000500000000000000" pitchFamily="50" charset="0"/>
              </a:rPr>
              <a:t> January</a:t>
            </a:r>
          </a:p>
        </p:txBody>
      </p:sp>
    </p:spTree>
    <p:extLst>
      <p:ext uri="{BB962C8B-B14F-4D97-AF65-F5344CB8AC3E}">
        <p14:creationId xmlns:p14="http://schemas.microsoft.com/office/powerpoint/2010/main" val="453052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18574-BDDB-F7C1-DA92-F3CE30DE81EF}"/>
              </a:ext>
            </a:extLst>
          </p:cNvPr>
          <p:cNvSpPr>
            <a:spLocks noGrp="1"/>
          </p:cNvSpPr>
          <p:nvPr>
            <p:ph type="title"/>
          </p:nvPr>
        </p:nvSpPr>
        <p:spPr>
          <a:xfrm>
            <a:off x="381000" y="1061811"/>
            <a:ext cx="2775859" cy="1703160"/>
          </a:xfrm>
        </p:spPr>
        <p:txBody>
          <a:bodyPr>
            <a:normAutofit fontScale="90000"/>
          </a:bodyPr>
          <a:lstStyle/>
          <a:p>
            <a:br>
              <a:rPr lang="en-GB" dirty="0"/>
            </a:br>
            <a:r>
              <a:rPr lang="en-GB" dirty="0">
                <a:latin typeface="OpenDyslexic" panose="00000500000000000000" pitchFamily="50" charset="0"/>
              </a:rPr>
              <a:t>Leonardo da Vinci</a:t>
            </a:r>
          </a:p>
        </p:txBody>
      </p:sp>
      <p:pic>
        <p:nvPicPr>
          <p:cNvPr id="5" name="Content Placeholder 4">
            <a:extLst>
              <a:ext uri="{FF2B5EF4-FFF2-40B4-BE49-F238E27FC236}">
                <a16:creationId xmlns:a16="http://schemas.microsoft.com/office/drawing/2014/main" id="{FF12458F-08CA-8418-EF41-E9B58EB1224B}"/>
              </a:ext>
            </a:extLst>
          </p:cNvPr>
          <p:cNvPicPr>
            <a:picLocks noGrp="1" noChangeAspect="1"/>
          </p:cNvPicPr>
          <p:nvPr>
            <p:ph idx="1"/>
          </p:nvPr>
        </p:nvPicPr>
        <p:blipFill>
          <a:blip r:embed="rId3"/>
          <a:stretch>
            <a:fillRect/>
          </a:stretch>
        </p:blipFill>
        <p:spPr>
          <a:xfrm>
            <a:off x="3156859" y="0"/>
            <a:ext cx="6879770" cy="6981753"/>
          </a:xfrm>
          <a:prstGeom prst="rect">
            <a:avLst/>
          </a:prstGeom>
        </p:spPr>
      </p:pic>
      <p:sp>
        <p:nvSpPr>
          <p:cNvPr id="7" name="TextBox 6">
            <a:extLst>
              <a:ext uri="{FF2B5EF4-FFF2-40B4-BE49-F238E27FC236}">
                <a16:creationId xmlns:a16="http://schemas.microsoft.com/office/drawing/2014/main" id="{80EB446E-58B9-3517-0EB0-00D00EAD1BBE}"/>
              </a:ext>
            </a:extLst>
          </p:cNvPr>
          <p:cNvSpPr txBox="1"/>
          <p:nvPr/>
        </p:nvSpPr>
        <p:spPr>
          <a:xfrm>
            <a:off x="500744" y="3059668"/>
            <a:ext cx="6096000" cy="646331"/>
          </a:xfrm>
          <a:prstGeom prst="rect">
            <a:avLst/>
          </a:prstGeom>
          <a:noFill/>
        </p:spPr>
        <p:txBody>
          <a:bodyPr wrap="square">
            <a:spAutoFit/>
          </a:bodyPr>
          <a:lstStyle/>
          <a:p>
            <a:r>
              <a:rPr lang="en-GB" sz="3600" dirty="0">
                <a:latin typeface="OpenDyslexic" panose="00000500000000000000" pitchFamily="50" charset="0"/>
              </a:rPr>
              <a:t>1482 c</a:t>
            </a:r>
            <a:r>
              <a:rPr lang="en-GB" dirty="0"/>
              <a:t>.</a:t>
            </a:r>
          </a:p>
        </p:txBody>
      </p:sp>
    </p:spTree>
    <p:extLst>
      <p:ext uri="{BB962C8B-B14F-4D97-AF65-F5344CB8AC3E}">
        <p14:creationId xmlns:p14="http://schemas.microsoft.com/office/powerpoint/2010/main" val="2795722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C7493-813B-0EAD-9882-4F2D854CB8D2}"/>
              </a:ext>
            </a:extLst>
          </p:cNvPr>
          <p:cNvSpPr>
            <a:spLocks noGrp="1"/>
          </p:cNvSpPr>
          <p:nvPr>
            <p:ph type="title"/>
          </p:nvPr>
        </p:nvSpPr>
        <p:spPr>
          <a:xfrm>
            <a:off x="838200" y="1825624"/>
            <a:ext cx="10515600" cy="1325563"/>
          </a:xfrm>
        </p:spPr>
        <p:txBody>
          <a:bodyPr>
            <a:normAutofit fontScale="90000"/>
          </a:bodyPr>
          <a:lstStyle/>
          <a:p>
            <a:pPr algn="ctr"/>
            <a:r>
              <a:rPr lang="en-GB" sz="7300" i="1" dirty="0">
                <a:solidFill>
                  <a:srgbClr val="002060"/>
                </a:solidFill>
                <a:latin typeface="OpenDyslexic" panose="00000500000000000000" pitchFamily="50" charset="0"/>
              </a:rPr>
              <a:t>“Let your light shine before others…”</a:t>
            </a:r>
            <a:br>
              <a:rPr lang="en-GB" sz="6600" dirty="0"/>
            </a:br>
            <a:br>
              <a:rPr lang="en-US" sz="6600" dirty="0">
                <a:solidFill>
                  <a:srgbClr val="0070C0"/>
                </a:solidFill>
                <a:latin typeface="OpenDyslexic" panose="00000500000000000000" pitchFamily="50" charset="0"/>
              </a:rPr>
            </a:br>
            <a:endParaRPr lang="en-GB" sz="6600" dirty="0">
              <a:solidFill>
                <a:srgbClr val="0070C0"/>
              </a:solidFill>
              <a:latin typeface="OpenDyslexic" panose="00000500000000000000" pitchFamily="50" charset="0"/>
            </a:endParaRPr>
          </a:p>
        </p:txBody>
      </p:sp>
      <p:sp>
        <p:nvSpPr>
          <p:cNvPr id="3" name="Content Placeholder 2">
            <a:extLst>
              <a:ext uri="{FF2B5EF4-FFF2-40B4-BE49-F238E27FC236}">
                <a16:creationId xmlns:a16="http://schemas.microsoft.com/office/drawing/2014/main" id="{83746066-4475-2FAA-E711-7E05ADFB90E7}"/>
              </a:ext>
            </a:extLst>
          </p:cNvPr>
          <p:cNvSpPr>
            <a:spLocks noGrp="1"/>
          </p:cNvSpPr>
          <p:nvPr>
            <p:ph idx="1"/>
          </p:nvPr>
        </p:nvSpPr>
        <p:spPr>
          <a:xfrm>
            <a:off x="5928852" y="1825624"/>
            <a:ext cx="5424948" cy="4486685"/>
          </a:xfrm>
        </p:spPr>
        <p:txBody>
          <a:bodyPr>
            <a:normAutofit/>
          </a:bodyPr>
          <a:lstStyle/>
          <a:p>
            <a:pPr marL="0" indent="0" algn="ctr">
              <a:buNone/>
            </a:pPr>
            <a:endParaRPr lang="en-GB" sz="4400" dirty="0">
              <a:solidFill>
                <a:srgbClr val="0070C0"/>
              </a:solidFill>
              <a:latin typeface="OpenDyslexic" panose="00000500000000000000" pitchFamily="50" charset="0"/>
            </a:endParaRPr>
          </a:p>
          <a:p>
            <a:pPr marL="0" indent="0" algn="ctr">
              <a:buNone/>
            </a:pPr>
            <a:endParaRPr lang="en-US" sz="4800" dirty="0">
              <a:solidFill>
                <a:srgbClr val="0070C0"/>
              </a:solidFill>
              <a:latin typeface="OpenDyslexic" panose="00000500000000000000" pitchFamily="50" charset="0"/>
            </a:endParaRPr>
          </a:p>
          <a:p>
            <a:pPr marL="0" indent="0" algn="ctr">
              <a:buNone/>
            </a:pPr>
            <a:endParaRPr lang="en-US" sz="4800" dirty="0">
              <a:solidFill>
                <a:srgbClr val="0070C0"/>
              </a:solidFill>
              <a:latin typeface="OpenDyslexic" panose="00000500000000000000" pitchFamily="50" charset="0"/>
            </a:endParaRPr>
          </a:p>
          <a:p>
            <a:pPr marL="0" indent="0" algn="ctr">
              <a:buNone/>
            </a:pPr>
            <a:endParaRPr lang="en-US" sz="4800" dirty="0">
              <a:solidFill>
                <a:srgbClr val="0070C0"/>
              </a:solidFill>
              <a:latin typeface="OpenDyslexic" panose="00000500000000000000" pitchFamily="50" charset="0"/>
            </a:endParaRPr>
          </a:p>
          <a:p>
            <a:pPr marL="0" indent="0" algn="ctr">
              <a:buNone/>
            </a:pPr>
            <a:r>
              <a:rPr lang="en-GB" sz="4800" dirty="0">
                <a:solidFill>
                  <a:srgbClr val="002060"/>
                </a:solidFill>
                <a:latin typeface="OpenDyslexic" panose="00000500000000000000" pitchFamily="50" charset="0"/>
              </a:rPr>
              <a:t>Matthew 5:16</a:t>
            </a:r>
            <a:br>
              <a:rPr lang="en-GB" sz="4800" dirty="0"/>
            </a:br>
            <a:endParaRPr lang="en-GB" sz="4400" dirty="0">
              <a:solidFill>
                <a:srgbClr val="0070C0"/>
              </a:solidFill>
              <a:latin typeface="OpenDyslexic" panose="00000500000000000000" pitchFamily="50" charset="0"/>
            </a:endParaRPr>
          </a:p>
          <a:p>
            <a:pPr marL="0" indent="0" algn="ctr">
              <a:buNone/>
            </a:pPr>
            <a:endParaRPr lang="en-GB" sz="4400" dirty="0">
              <a:solidFill>
                <a:srgbClr val="0070C0"/>
              </a:solidFill>
              <a:latin typeface="OpenDyslexic" panose="00000500000000000000" pitchFamily="50" charset="0"/>
            </a:endParaRPr>
          </a:p>
        </p:txBody>
      </p:sp>
      <p:pic>
        <p:nvPicPr>
          <p:cNvPr id="5" name="Picture 4">
            <a:extLst>
              <a:ext uri="{FF2B5EF4-FFF2-40B4-BE49-F238E27FC236}">
                <a16:creationId xmlns:a16="http://schemas.microsoft.com/office/drawing/2014/main" id="{7C549067-5E12-E856-B5F4-FC152316944D}"/>
              </a:ext>
            </a:extLst>
          </p:cNvPr>
          <p:cNvPicPr>
            <a:picLocks noChangeAspect="1"/>
          </p:cNvPicPr>
          <p:nvPr/>
        </p:nvPicPr>
        <p:blipFill>
          <a:blip r:embed="rId3"/>
          <a:stretch>
            <a:fillRect/>
          </a:stretch>
        </p:blipFill>
        <p:spPr>
          <a:xfrm>
            <a:off x="402771" y="2782501"/>
            <a:ext cx="4452257" cy="3898494"/>
          </a:xfrm>
          <a:prstGeom prst="rect">
            <a:avLst/>
          </a:prstGeom>
        </p:spPr>
      </p:pic>
    </p:spTree>
    <p:extLst>
      <p:ext uri="{BB962C8B-B14F-4D97-AF65-F5344CB8AC3E}">
        <p14:creationId xmlns:p14="http://schemas.microsoft.com/office/powerpoint/2010/main" val="3124014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a:extLst>
              <a:ext uri="{FF2B5EF4-FFF2-40B4-BE49-F238E27FC236}">
                <a16:creationId xmlns:a16="http://schemas.microsoft.com/office/drawing/2014/main" id="{6FE5B27F-7619-6F32-6464-98832B1D2EEA}"/>
              </a:ext>
            </a:extLst>
          </p:cNvPr>
          <p:cNvPicPr>
            <a:picLocks noGrp="1" noChangeAspect="1"/>
          </p:cNvPicPr>
          <p:nvPr>
            <p:ph idx="1"/>
          </p:nvPr>
        </p:nvPicPr>
        <p:blipFill>
          <a:blip r:embed="rId3"/>
          <a:srcRect t="461"/>
          <a:stretch>
            <a:fillRect/>
          </a:stretch>
        </p:blipFill>
        <p:spPr>
          <a:xfrm>
            <a:off x="20" y="1282"/>
            <a:ext cx="12191980" cy="6856718"/>
          </a:xfrm>
          <a:prstGeom prst="rect">
            <a:avLst/>
          </a:prstGeom>
        </p:spPr>
      </p:pic>
    </p:spTree>
    <p:extLst>
      <p:ext uri="{BB962C8B-B14F-4D97-AF65-F5344CB8AC3E}">
        <p14:creationId xmlns:p14="http://schemas.microsoft.com/office/powerpoint/2010/main" val="488965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6E7DF-3C76-AE93-2291-455FF2F9D4B0}"/>
              </a:ext>
            </a:extLst>
          </p:cNvPr>
          <p:cNvSpPr>
            <a:spLocks noGrp="1"/>
          </p:cNvSpPr>
          <p:nvPr>
            <p:ph type="title"/>
          </p:nvPr>
        </p:nvSpPr>
        <p:spPr>
          <a:xfrm>
            <a:off x="565004" y="2766218"/>
            <a:ext cx="5400368" cy="1325563"/>
          </a:xfrm>
        </p:spPr>
        <p:txBody>
          <a:bodyPr>
            <a:noAutofit/>
          </a:bodyPr>
          <a:lstStyle/>
          <a:p>
            <a:pPr algn="ctr"/>
            <a:r>
              <a:rPr lang="en-GB" sz="3600" dirty="0">
                <a:latin typeface="OpenDyslexic" panose="00000500000000000000" pitchFamily="50" charset="0"/>
              </a:rPr>
              <a:t>…the loving actions of staff and pupils, who are empowered to make a difference</a:t>
            </a:r>
            <a:endParaRPr lang="en-GB" sz="3600" dirty="0">
              <a:solidFill>
                <a:srgbClr val="0070C0"/>
              </a:solidFill>
              <a:latin typeface="OpenDyslexic" panose="00000500000000000000" pitchFamily="50" charset="0"/>
            </a:endParaRPr>
          </a:p>
        </p:txBody>
      </p:sp>
      <p:sp>
        <p:nvSpPr>
          <p:cNvPr id="4" name="Content Placeholder 3">
            <a:extLst>
              <a:ext uri="{FF2B5EF4-FFF2-40B4-BE49-F238E27FC236}">
                <a16:creationId xmlns:a16="http://schemas.microsoft.com/office/drawing/2014/main" id="{4E3402C9-B998-42C6-FFD5-991C633F8A7B}"/>
              </a:ext>
            </a:extLst>
          </p:cNvPr>
          <p:cNvSpPr>
            <a:spLocks noGrp="1"/>
          </p:cNvSpPr>
          <p:nvPr>
            <p:ph idx="1"/>
          </p:nvPr>
        </p:nvSpPr>
        <p:spPr>
          <a:xfrm>
            <a:off x="631371" y="404243"/>
            <a:ext cx="11097461" cy="1838213"/>
          </a:xfrm>
        </p:spPr>
        <p:txBody>
          <a:bodyPr>
            <a:normAutofit fontScale="92500"/>
          </a:bodyPr>
          <a:lstStyle/>
          <a:p>
            <a:pPr marL="0" indent="0">
              <a:buNone/>
            </a:pPr>
            <a:r>
              <a:rPr lang="en-GB" sz="3200" dirty="0">
                <a:solidFill>
                  <a:srgbClr val="002060"/>
                </a:solidFill>
                <a:latin typeface="OpenDyslexic" panose="00000500000000000000" pitchFamily="50" charset="0"/>
              </a:rPr>
              <a:t>Strong relationships are at the heart of school life, nurturing a happy environment where people are known and valued. As a result, care and kindness permeate the school, enhancing wellbeing.</a:t>
            </a:r>
          </a:p>
        </p:txBody>
      </p:sp>
      <p:sp>
        <p:nvSpPr>
          <p:cNvPr id="10" name="TextBox 9">
            <a:extLst>
              <a:ext uri="{FF2B5EF4-FFF2-40B4-BE49-F238E27FC236}">
                <a16:creationId xmlns:a16="http://schemas.microsoft.com/office/drawing/2014/main" id="{C306D531-8989-69EF-51FB-6A6FC83DD75A}"/>
              </a:ext>
            </a:extLst>
          </p:cNvPr>
          <p:cNvSpPr txBox="1"/>
          <p:nvPr/>
        </p:nvSpPr>
        <p:spPr>
          <a:xfrm>
            <a:off x="6226629" y="3899212"/>
            <a:ext cx="5682343" cy="2554545"/>
          </a:xfrm>
          <a:prstGeom prst="rect">
            <a:avLst/>
          </a:prstGeom>
          <a:noFill/>
        </p:spPr>
        <p:txBody>
          <a:bodyPr wrap="square">
            <a:spAutoFit/>
          </a:bodyPr>
          <a:lstStyle/>
          <a:p>
            <a:r>
              <a:rPr lang="en-GB" sz="3200" dirty="0">
                <a:solidFill>
                  <a:schemeClr val="accent6">
                    <a:lumMod val="75000"/>
                  </a:schemeClr>
                </a:solidFill>
                <a:latin typeface="OpenDyslexic" panose="00000500000000000000" pitchFamily="50" charset="0"/>
              </a:rPr>
              <a:t>…kindness and togetherness infuse the school, enriching the lives of pupils and families.</a:t>
            </a:r>
          </a:p>
        </p:txBody>
      </p:sp>
    </p:spTree>
    <p:extLst>
      <p:ext uri="{BB962C8B-B14F-4D97-AF65-F5344CB8AC3E}">
        <p14:creationId xmlns:p14="http://schemas.microsoft.com/office/powerpoint/2010/main" val="2050282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A1E5FBA5-6DD3-7FB1-40CD-61C305C8C6F6}"/>
              </a:ext>
            </a:extLst>
          </p:cNvPr>
          <p:cNvSpPr txBox="1"/>
          <p:nvPr/>
        </p:nvSpPr>
        <p:spPr>
          <a:xfrm>
            <a:off x="489858" y="342689"/>
            <a:ext cx="7347856" cy="2554545"/>
          </a:xfrm>
          <a:prstGeom prst="rect">
            <a:avLst/>
          </a:prstGeom>
          <a:noFill/>
        </p:spPr>
        <p:txBody>
          <a:bodyPr wrap="square">
            <a:spAutoFit/>
          </a:bodyPr>
          <a:lstStyle/>
          <a:p>
            <a:r>
              <a:rPr lang="en-GB" sz="3200" dirty="0">
                <a:latin typeface="OpenDyslexic" panose="00000500000000000000" pitchFamily="50" charset="0"/>
              </a:rPr>
              <a:t>…pupils use key messages to inspire their actions. For example, small acts of kindness, rooted in the school’s values, transcend the school</a:t>
            </a:r>
            <a:r>
              <a:rPr lang="en-GB" sz="2400" dirty="0">
                <a:latin typeface="OpenDyslexic" panose="00000500000000000000" pitchFamily="50" charset="0"/>
              </a:rPr>
              <a:t>.</a:t>
            </a:r>
          </a:p>
        </p:txBody>
      </p:sp>
      <p:sp>
        <p:nvSpPr>
          <p:cNvPr id="12" name="TextBox 11">
            <a:extLst>
              <a:ext uri="{FF2B5EF4-FFF2-40B4-BE49-F238E27FC236}">
                <a16:creationId xmlns:a16="http://schemas.microsoft.com/office/drawing/2014/main" id="{F64C4828-B8A4-FE1B-6905-80CE55A17C94}"/>
              </a:ext>
            </a:extLst>
          </p:cNvPr>
          <p:cNvSpPr txBox="1"/>
          <p:nvPr/>
        </p:nvSpPr>
        <p:spPr>
          <a:xfrm>
            <a:off x="4071258" y="3252596"/>
            <a:ext cx="7532912" cy="2308324"/>
          </a:xfrm>
          <a:prstGeom prst="rect">
            <a:avLst/>
          </a:prstGeom>
          <a:noFill/>
        </p:spPr>
        <p:txBody>
          <a:bodyPr wrap="square">
            <a:spAutoFit/>
          </a:bodyPr>
          <a:lstStyle/>
          <a:p>
            <a:r>
              <a:rPr lang="en-GB" sz="3600" dirty="0">
                <a:solidFill>
                  <a:srgbClr val="FF0000"/>
                </a:solidFill>
                <a:latin typeface="OpenDyslexic" panose="00000500000000000000" pitchFamily="50" charset="0"/>
              </a:rPr>
              <a:t>…value of love is at the heart of school life, inspiring a culture of living well together. </a:t>
            </a:r>
          </a:p>
        </p:txBody>
      </p:sp>
      <p:sp>
        <p:nvSpPr>
          <p:cNvPr id="8" name="TextBox 7">
            <a:extLst>
              <a:ext uri="{FF2B5EF4-FFF2-40B4-BE49-F238E27FC236}">
                <a16:creationId xmlns:a16="http://schemas.microsoft.com/office/drawing/2014/main" id="{1C759C77-9535-5E5E-7977-DB721D296D2C}"/>
              </a:ext>
            </a:extLst>
          </p:cNvPr>
          <p:cNvSpPr txBox="1"/>
          <p:nvPr/>
        </p:nvSpPr>
        <p:spPr>
          <a:xfrm>
            <a:off x="283028" y="5807425"/>
            <a:ext cx="11669485" cy="707886"/>
          </a:xfrm>
          <a:prstGeom prst="rect">
            <a:avLst/>
          </a:prstGeom>
          <a:noFill/>
        </p:spPr>
        <p:txBody>
          <a:bodyPr wrap="square">
            <a:spAutoFit/>
          </a:bodyPr>
          <a:lstStyle/>
          <a:p>
            <a:pPr algn="ctr"/>
            <a:r>
              <a:rPr lang="en-GB" sz="2000" dirty="0">
                <a:solidFill>
                  <a:srgbClr val="002060"/>
                </a:solidFill>
                <a:latin typeface="OpenDyslexic" panose="00000500000000000000" pitchFamily="50" charset="0"/>
              </a:rPr>
              <a:t>The </a:t>
            </a:r>
            <a:r>
              <a:rPr lang="en-GB" sz="2000" kern="1200" dirty="0">
                <a:solidFill>
                  <a:srgbClr val="002060"/>
                </a:solidFill>
                <a:effectLst/>
                <a:latin typeface="OpenDyslexic" panose="00000500000000000000" pitchFamily="50" charset="0"/>
              </a:rPr>
              <a:t>words of Jesus: every child can shine through kindness, learning, creativity, and courage.</a:t>
            </a:r>
          </a:p>
        </p:txBody>
      </p:sp>
    </p:spTree>
    <p:extLst>
      <p:ext uri="{BB962C8B-B14F-4D97-AF65-F5344CB8AC3E}">
        <p14:creationId xmlns:p14="http://schemas.microsoft.com/office/powerpoint/2010/main" val="39791073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AE170-394C-730E-42D4-0D7274D73FAE}"/>
              </a:ext>
            </a:extLst>
          </p:cNvPr>
          <p:cNvSpPr>
            <a:spLocks noGrp="1"/>
          </p:cNvSpPr>
          <p:nvPr>
            <p:ph type="title"/>
          </p:nvPr>
        </p:nvSpPr>
        <p:spPr/>
        <p:txBody>
          <a:bodyPr/>
          <a:lstStyle/>
          <a:p>
            <a:r>
              <a:rPr lang="en-GB">
                <a:solidFill>
                  <a:srgbClr val="0070C0"/>
                </a:solidFill>
                <a:latin typeface="OpenDyslexic" panose="00000500000000000000" pitchFamily="50" charset="0"/>
              </a:rPr>
              <a:t>Prayer</a:t>
            </a:r>
          </a:p>
        </p:txBody>
      </p:sp>
      <p:sp>
        <p:nvSpPr>
          <p:cNvPr id="3" name="Content Placeholder 2">
            <a:extLst>
              <a:ext uri="{FF2B5EF4-FFF2-40B4-BE49-F238E27FC236}">
                <a16:creationId xmlns:a16="http://schemas.microsoft.com/office/drawing/2014/main" id="{EF5D6F34-E1C6-4F31-4202-7A2E08F7FEA3}"/>
              </a:ext>
            </a:extLst>
          </p:cNvPr>
          <p:cNvSpPr>
            <a:spLocks noGrp="1"/>
          </p:cNvSpPr>
          <p:nvPr>
            <p:ph idx="1"/>
          </p:nvPr>
        </p:nvSpPr>
        <p:spPr/>
        <p:txBody>
          <a:bodyPr>
            <a:normAutofit/>
          </a:bodyPr>
          <a:lstStyle/>
          <a:p>
            <a:pPr marL="0" indent="0">
              <a:buNone/>
            </a:pPr>
            <a:r>
              <a:rPr lang="en-GB" sz="4000" dirty="0">
                <a:solidFill>
                  <a:srgbClr val="002060"/>
                </a:solidFill>
                <a:latin typeface="OpenDyslexic" panose="00000500000000000000" pitchFamily="50" charset="0"/>
              </a:rPr>
              <a:t>Jesus,</a:t>
            </a:r>
          </a:p>
          <a:p>
            <a:pPr marL="0" indent="0">
              <a:buNone/>
            </a:pPr>
            <a:r>
              <a:rPr lang="en-GB" sz="4000" dirty="0">
                <a:solidFill>
                  <a:srgbClr val="002060"/>
                </a:solidFill>
                <a:latin typeface="OpenDyslexic" panose="00000500000000000000" pitchFamily="50" charset="0"/>
              </a:rPr>
              <a:t>Help us shine with love, kindness, and excellence so others may see Your light through us.</a:t>
            </a:r>
          </a:p>
          <a:p>
            <a:pPr marL="0" indent="0">
              <a:buNone/>
            </a:pPr>
            <a:r>
              <a:rPr lang="en-GB" sz="4000" dirty="0">
                <a:solidFill>
                  <a:srgbClr val="002060"/>
                </a:solidFill>
                <a:latin typeface="OpenDyslexic" panose="00000500000000000000" pitchFamily="50" charset="0"/>
              </a:rPr>
              <a:t>Amen</a:t>
            </a:r>
            <a:endParaRPr lang="en-GB" sz="3200" dirty="0">
              <a:solidFill>
                <a:srgbClr val="002060"/>
              </a:solidFill>
              <a:latin typeface="OpenDyslexic" panose="00000500000000000000" pitchFamily="50" charset="0"/>
            </a:endParaRPr>
          </a:p>
        </p:txBody>
      </p:sp>
      <p:pic>
        <p:nvPicPr>
          <p:cNvPr id="5" name="Picture 5">
            <a:extLst>
              <a:ext uri="{FF2B5EF4-FFF2-40B4-BE49-F238E27FC236}">
                <a16:creationId xmlns:a16="http://schemas.microsoft.com/office/drawing/2014/main" id="{E092E745-CEB6-50D5-A61F-B3126DD18E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0951" b="9537"/>
          <a:stretch>
            <a:fillRect/>
          </a:stretch>
        </p:blipFill>
        <p:spPr bwMode="auto">
          <a:xfrm>
            <a:off x="9862459" y="3555823"/>
            <a:ext cx="1952172" cy="2937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1464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926359-12F5-7504-0173-6C67C19172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483A26-D8EA-899C-C435-CB6ABA40269A}"/>
              </a:ext>
            </a:extLst>
          </p:cNvPr>
          <p:cNvSpPr>
            <a:spLocks noGrp="1"/>
          </p:cNvSpPr>
          <p:nvPr>
            <p:ph type="ctrTitle"/>
          </p:nvPr>
        </p:nvSpPr>
        <p:spPr>
          <a:xfrm>
            <a:off x="459307" y="-849086"/>
            <a:ext cx="10805624" cy="2387600"/>
          </a:xfrm>
        </p:spPr>
        <p:txBody>
          <a:bodyPr>
            <a:noAutofit/>
          </a:bodyPr>
          <a:lstStyle/>
          <a:p>
            <a:r>
              <a:rPr lang="en-GB" sz="7200" dirty="0">
                <a:solidFill>
                  <a:srgbClr val="0070C0"/>
                </a:solidFill>
                <a:latin typeface="OpenDyslexic" panose="00000500000000000000" pitchFamily="50" charset="0"/>
              </a:rPr>
              <a:t>The Words of Jesus</a:t>
            </a:r>
          </a:p>
        </p:txBody>
      </p:sp>
      <p:sp>
        <p:nvSpPr>
          <p:cNvPr id="3" name="Subtitle 2">
            <a:extLst>
              <a:ext uri="{FF2B5EF4-FFF2-40B4-BE49-F238E27FC236}">
                <a16:creationId xmlns:a16="http://schemas.microsoft.com/office/drawing/2014/main" id="{0070BD94-1970-6554-3C60-AC68CD9BDEAF}"/>
              </a:ext>
            </a:extLst>
          </p:cNvPr>
          <p:cNvSpPr>
            <a:spLocks noGrp="1"/>
          </p:cNvSpPr>
          <p:nvPr>
            <p:ph type="subTitle" idx="1"/>
          </p:nvPr>
        </p:nvSpPr>
        <p:spPr>
          <a:xfrm>
            <a:off x="1524000" y="1542301"/>
            <a:ext cx="9144000" cy="5054442"/>
          </a:xfrm>
        </p:spPr>
        <p:txBody>
          <a:bodyPr>
            <a:normAutofit fontScale="62500" lnSpcReduction="20000"/>
          </a:bodyPr>
          <a:lstStyle/>
          <a:p>
            <a:r>
              <a:rPr lang="en-GB" sz="8800" i="1" dirty="0">
                <a:solidFill>
                  <a:srgbClr val="0070C0"/>
                </a:solidFill>
                <a:latin typeface="OpenDyslexic" panose="00000500000000000000" pitchFamily="50" charset="0"/>
              </a:rPr>
              <a:t>Hope </a:t>
            </a:r>
          </a:p>
          <a:p>
            <a:r>
              <a:rPr lang="en-GB" sz="8800" i="1" dirty="0">
                <a:solidFill>
                  <a:srgbClr val="0070C0"/>
                </a:solidFill>
                <a:latin typeface="OpenDyslexic" panose="00000500000000000000" pitchFamily="50" charset="0"/>
              </a:rPr>
              <a:t>and Inspiration</a:t>
            </a:r>
          </a:p>
          <a:p>
            <a:endParaRPr lang="en-GB" sz="8800" dirty="0"/>
          </a:p>
          <a:p>
            <a:r>
              <a:rPr lang="en-GB" sz="8800" b="1" dirty="0">
                <a:solidFill>
                  <a:srgbClr val="002060"/>
                </a:solidFill>
                <a:latin typeface="OpenDyslexic" panose="00000500000000000000" pitchFamily="50" charset="0"/>
              </a:rPr>
              <a:t>Everyone</a:t>
            </a:r>
            <a:r>
              <a:rPr lang="en-GB" sz="8800" dirty="0">
                <a:solidFill>
                  <a:srgbClr val="002060"/>
                </a:solidFill>
                <a:latin typeface="OpenDyslexic" panose="00000500000000000000" pitchFamily="50" charset="0"/>
              </a:rPr>
              <a:t> can shine through kindness, learning, creativity, and courage.</a:t>
            </a:r>
          </a:p>
          <a:p>
            <a:endParaRPr lang="en-GB" sz="8800" i="1" dirty="0">
              <a:solidFill>
                <a:srgbClr val="0070C0"/>
              </a:solidFill>
              <a:latin typeface="OpenDyslexic" panose="00000500000000000000" pitchFamily="50" charset="0"/>
            </a:endParaRPr>
          </a:p>
        </p:txBody>
      </p:sp>
    </p:spTree>
    <p:extLst>
      <p:ext uri="{BB962C8B-B14F-4D97-AF65-F5344CB8AC3E}">
        <p14:creationId xmlns:p14="http://schemas.microsoft.com/office/powerpoint/2010/main" val="42651612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ext Box 4">
            <a:extLst>
              <a:ext uri="{FF2B5EF4-FFF2-40B4-BE49-F238E27FC236}">
                <a16:creationId xmlns:a16="http://schemas.microsoft.com/office/drawing/2014/main" id="{33FF7D62-F1CA-4936-BCAC-A1E1AAB27081}"/>
              </a:ext>
            </a:extLst>
          </p:cNvPr>
          <p:cNvSpPr txBox="1">
            <a:spLocks noChangeArrowheads="1"/>
          </p:cNvSpPr>
          <p:nvPr/>
        </p:nvSpPr>
        <p:spPr bwMode="auto">
          <a:xfrm>
            <a:off x="304800" y="201614"/>
            <a:ext cx="11887200"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fontAlgn="base">
              <a:spcBef>
                <a:spcPct val="0"/>
              </a:spcBef>
              <a:spcAft>
                <a:spcPct val="0"/>
              </a:spcAft>
              <a:buNone/>
              <a:defRPr/>
            </a:pPr>
            <a:r>
              <a:rPr lang="en-GB" altLang="en-US">
                <a:solidFill>
                  <a:srgbClr val="FFFFFF"/>
                </a:solidFill>
                <a:latin typeface="Arial" panose="020B0604020202020204" pitchFamily="34" charset="0"/>
              </a:rPr>
              <a:t> </a:t>
            </a:r>
          </a:p>
          <a:p>
            <a:pPr fontAlgn="base">
              <a:spcBef>
                <a:spcPct val="0"/>
              </a:spcBef>
              <a:spcAft>
                <a:spcPct val="0"/>
              </a:spcAft>
              <a:buNone/>
              <a:defRPr/>
            </a:pPr>
            <a:endParaRPr lang="en-GB" altLang="en-US">
              <a:solidFill>
                <a:srgbClr val="FFFFFF"/>
              </a:solidFill>
              <a:latin typeface="Arial" panose="020B0604020202020204" pitchFamily="34" charset="0"/>
            </a:endParaRPr>
          </a:p>
          <a:p>
            <a:pPr fontAlgn="base">
              <a:spcBef>
                <a:spcPct val="0"/>
              </a:spcBef>
              <a:spcAft>
                <a:spcPct val="0"/>
              </a:spcAft>
              <a:buNone/>
              <a:defRPr/>
            </a:pPr>
            <a:endParaRPr lang="en-GB" altLang="en-US">
              <a:solidFill>
                <a:srgbClr val="FFFFFF"/>
              </a:solidFill>
              <a:latin typeface="Arial" panose="020B0604020202020204" pitchFamily="34" charset="0"/>
            </a:endParaRPr>
          </a:p>
          <a:p>
            <a:pPr fontAlgn="base">
              <a:spcBef>
                <a:spcPct val="0"/>
              </a:spcBef>
              <a:spcAft>
                <a:spcPct val="0"/>
              </a:spcAft>
              <a:buNone/>
              <a:defRPr/>
            </a:pPr>
            <a:r>
              <a:rPr lang="en-GB" altLang="en-US" b="1">
                <a:solidFill>
                  <a:srgbClr val="0070C0"/>
                </a:solidFill>
                <a:latin typeface="Comic Sans MS" panose="030F0702030302020204" pitchFamily="66" charset="0"/>
              </a:rPr>
              <a:t>LEADER</a:t>
            </a:r>
          </a:p>
          <a:p>
            <a:pPr fontAlgn="base">
              <a:spcBef>
                <a:spcPct val="0"/>
              </a:spcBef>
              <a:spcAft>
                <a:spcPct val="0"/>
              </a:spcAft>
              <a:buNone/>
              <a:defRPr/>
            </a:pPr>
            <a:r>
              <a:rPr lang="en-GB" altLang="en-US">
                <a:solidFill>
                  <a:srgbClr val="0070C0"/>
                </a:solidFill>
                <a:latin typeface="Comic Sans MS" panose="030F0702030302020204" pitchFamily="66" charset="0"/>
              </a:rPr>
              <a:t>Send us out in the power of your Spirit </a:t>
            </a:r>
          </a:p>
          <a:p>
            <a:pPr fontAlgn="base">
              <a:spcBef>
                <a:spcPct val="0"/>
              </a:spcBef>
              <a:spcAft>
                <a:spcPct val="0"/>
              </a:spcAft>
              <a:buNone/>
              <a:defRPr/>
            </a:pPr>
            <a:r>
              <a:rPr lang="en-GB" altLang="en-US">
                <a:solidFill>
                  <a:srgbClr val="0070C0"/>
                </a:solidFill>
                <a:latin typeface="Comic Sans MS" panose="030F0702030302020204" pitchFamily="66" charset="0"/>
              </a:rPr>
              <a:t>to live and work to your praise and glory.</a:t>
            </a:r>
          </a:p>
          <a:p>
            <a:pPr fontAlgn="base">
              <a:spcBef>
                <a:spcPct val="0"/>
              </a:spcBef>
              <a:spcAft>
                <a:spcPct val="0"/>
              </a:spcAft>
              <a:buNone/>
              <a:defRPr/>
            </a:pPr>
            <a:r>
              <a:rPr lang="en-GB" altLang="en-US" b="1">
                <a:solidFill>
                  <a:srgbClr val="0070C0"/>
                </a:solidFill>
                <a:latin typeface="Comic Sans MS" panose="030F0702030302020204" pitchFamily="66" charset="0"/>
              </a:rPr>
              <a:t> </a:t>
            </a:r>
            <a:endParaRPr lang="en-GB" altLang="en-US">
              <a:solidFill>
                <a:srgbClr val="0070C0"/>
              </a:solidFill>
              <a:latin typeface="Comic Sans MS" panose="030F0702030302020204" pitchFamily="66" charset="0"/>
            </a:endParaRPr>
          </a:p>
          <a:p>
            <a:pPr fontAlgn="base">
              <a:spcBef>
                <a:spcPct val="0"/>
              </a:spcBef>
              <a:spcAft>
                <a:spcPct val="0"/>
              </a:spcAft>
              <a:buNone/>
              <a:defRPr/>
            </a:pPr>
            <a:r>
              <a:rPr lang="en-GB" altLang="en-US" b="1">
                <a:solidFill>
                  <a:srgbClr val="0070C0"/>
                </a:solidFill>
                <a:latin typeface="Comic Sans MS" panose="030F0702030302020204" pitchFamily="66" charset="0"/>
              </a:rPr>
              <a:t>ALL </a:t>
            </a:r>
          </a:p>
          <a:p>
            <a:pPr fontAlgn="base">
              <a:spcBef>
                <a:spcPct val="0"/>
              </a:spcBef>
              <a:spcAft>
                <a:spcPct val="0"/>
              </a:spcAft>
              <a:buNone/>
              <a:defRPr/>
            </a:pPr>
            <a:r>
              <a:rPr lang="en-GB" altLang="en-US">
                <a:solidFill>
                  <a:srgbClr val="0070C0"/>
                </a:solidFill>
                <a:latin typeface="Comic Sans MS" panose="030F0702030302020204" pitchFamily="66" charset="0"/>
              </a:rPr>
              <a:t>May the grace of our Lord Jesus Christ, and the love of God, and the fellowship of the Holy Spirit be with us all, now and evermore. Amen</a:t>
            </a:r>
            <a:endParaRPr lang="en-GB" altLang="en-US" sz="2800">
              <a:solidFill>
                <a:srgbClr val="0070C0"/>
              </a:solidFill>
              <a:latin typeface="Comic Sans MS" panose="030F0702030302020204" pitchFamily="66" charset="0"/>
            </a:endParaRPr>
          </a:p>
        </p:txBody>
      </p:sp>
      <p:pic>
        <p:nvPicPr>
          <p:cNvPr id="91139" name="Picture 5">
            <a:extLst>
              <a:ext uri="{FF2B5EF4-FFF2-40B4-BE49-F238E27FC236}">
                <a16:creationId xmlns:a16="http://schemas.microsoft.com/office/drawing/2014/main" id="{96590BA8-2F21-4AEA-944F-A6BBA4F0580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10951" b="9537"/>
          <a:stretch>
            <a:fillRect/>
          </a:stretch>
        </p:blipFill>
        <p:spPr bwMode="auto">
          <a:xfrm>
            <a:off x="10579594" y="201614"/>
            <a:ext cx="1322121" cy="198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Candle Music">
            <a:hlinkClick r:id="" action="ppaction://media"/>
            <a:extLst>
              <a:ext uri="{FF2B5EF4-FFF2-40B4-BE49-F238E27FC236}">
                <a16:creationId xmlns:a16="http://schemas.microsoft.com/office/drawing/2014/main" id="{82C4084F-7C81-495B-A4FE-C3C28BD1BD7E}"/>
              </a:ext>
            </a:extLst>
          </p:cNvPr>
          <p:cNvPicPr>
            <a:picLocks noChangeAspect="1"/>
          </p:cNvPicPr>
          <p:nvPr>
            <a:audioFile r:link="rId1"/>
            <p:extLst>
              <p:ext uri="{DAA4B4D4-6D71-4841-9C94-3DE7FCFB9230}">
                <p14:media xmlns:p14="http://schemas.microsoft.com/office/powerpoint/2010/main" r:embed="rId2">
                  <p14:trim st="700" end="0.8775"/>
                  <p14:fade out="10000"/>
                </p14:media>
              </p:ext>
            </p:extLst>
          </p:nvPr>
        </p:nvPicPr>
        <p:blipFill>
          <a:blip r:embed="rId6"/>
          <a:stretch>
            <a:fillRect/>
          </a:stretch>
        </p:blipFill>
        <p:spPr>
          <a:xfrm>
            <a:off x="11240654" y="6117318"/>
            <a:ext cx="609600" cy="609600"/>
          </a:xfrm>
          <a:prstGeom prst="rect">
            <a:avLst/>
          </a:prstGeom>
        </p:spPr>
      </p:pic>
    </p:spTree>
    <p:extLst>
      <p:ext uri="{BB962C8B-B14F-4D97-AF65-F5344CB8AC3E}">
        <p14:creationId xmlns:p14="http://schemas.microsoft.com/office/powerpoint/2010/main" val="4046632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367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527fc467-7ef8-43eb-ac4b-1aafd8e691a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10B8CB352C0854C89FA0A5471339C5E" ma:contentTypeVersion="9" ma:contentTypeDescription="Create a new document." ma:contentTypeScope="" ma:versionID="f4e4fe491abcb99e1e501e91114353d4">
  <xsd:schema xmlns:xsd="http://www.w3.org/2001/XMLSchema" xmlns:xs="http://www.w3.org/2001/XMLSchema" xmlns:p="http://schemas.microsoft.com/office/2006/metadata/properties" xmlns:ns3="527fc467-7ef8-43eb-ac4b-1aafd8e691a4" xmlns:ns4="0952d3f0-e653-4379-b6f0-df9528c3ccba" targetNamespace="http://schemas.microsoft.com/office/2006/metadata/properties" ma:root="true" ma:fieldsID="8bbbeba0c6ced17c9a0aea7a72c9213a" ns3:_="" ns4:_="">
    <xsd:import namespace="527fc467-7ef8-43eb-ac4b-1aafd8e691a4"/>
    <xsd:import namespace="0952d3f0-e653-4379-b6f0-df9528c3ccba"/>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7fc467-7ef8-43eb-ac4b-1aafd8e691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952d3f0-e653-4379-b6f0-df9528c3ccba"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68A3BA6-2658-4151-B7FC-264D1D94F198}">
  <ds:schemaRefs>
    <ds:schemaRef ds:uri="0952d3f0-e653-4379-b6f0-df9528c3ccba"/>
    <ds:schemaRef ds:uri="527fc467-7ef8-43eb-ac4b-1aafd8e691a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F3E8CC1-E3FD-41B6-BA0F-68A3D90D1BA3}">
  <ds:schemaRefs>
    <ds:schemaRef ds:uri="http://schemas.microsoft.com/sharepoint/v3/contenttype/forms"/>
  </ds:schemaRefs>
</ds:datastoreItem>
</file>

<file path=customXml/itemProps3.xml><?xml version="1.0" encoding="utf-8"?>
<ds:datastoreItem xmlns:ds="http://schemas.openxmlformats.org/officeDocument/2006/customXml" ds:itemID="{EB98158F-B9EC-418C-AFAC-92FD69923A8A}">
  <ds:schemaRefs>
    <ds:schemaRef ds:uri="0952d3f0-e653-4379-b6f0-df9528c3ccba"/>
    <ds:schemaRef ds:uri="527fc467-7ef8-43eb-ac4b-1aafd8e691a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43</TotalTime>
  <Words>677</Words>
  <Application>Microsoft Office PowerPoint</Application>
  <PresentationFormat>Widescreen</PresentationFormat>
  <Paragraphs>80</Paragraphs>
  <Slides>12</Slides>
  <Notes>11</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Comic Sans MS</vt:lpstr>
      <vt:lpstr>OpenDyslexic</vt:lpstr>
      <vt:lpstr>Times New Roman</vt:lpstr>
      <vt:lpstr>Office Theme</vt:lpstr>
      <vt:lpstr>The Words of Jesus</vt:lpstr>
      <vt:lpstr>PowerPoint Presentation</vt:lpstr>
      <vt:lpstr>Gold and White</vt:lpstr>
      <vt:lpstr>Epiphany</vt:lpstr>
      <vt:lpstr> Leonardo da Vinci</vt:lpstr>
      <vt:lpstr>“Let your light shine before others…”  </vt:lpstr>
      <vt:lpstr>PowerPoint Presentation</vt:lpstr>
      <vt:lpstr>…the loving actions of staff and pupils, who are empowered to make a difference</vt:lpstr>
      <vt:lpstr>PowerPoint Presentation</vt:lpstr>
      <vt:lpstr>Prayer</vt:lpstr>
      <vt:lpstr>The Words of Jesus</vt:lpstr>
      <vt:lpstr>PowerPoint Presentation</vt:lpstr>
    </vt:vector>
  </TitlesOfParts>
  <Company>Drift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Perseverance</dc:title>
  <dc:creator>Sarah Goldsworthy</dc:creator>
  <cp:lastModifiedBy>Sarah Goldsworthy</cp:lastModifiedBy>
  <cp:revision>1</cp:revision>
  <cp:lastPrinted>2023-06-19T16:36:36Z</cp:lastPrinted>
  <dcterms:created xsi:type="dcterms:W3CDTF">2020-09-13T20:00:01Z</dcterms:created>
  <dcterms:modified xsi:type="dcterms:W3CDTF">2026-01-05T21:24:29Z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0x010100010B8CB352C0854C89FA0A5471339C5E</vt:lpwstr>
  </property>
</Properties>
</file>