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79" r:id="rId5"/>
    <p:sldId id="269" r:id="rId6"/>
    <p:sldId id="284" r:id="rId7"/>
    <p:sldId id="275" r:id="rId8"/>
    <p:sldId id="294" r:id="rId9"/>
    <p:sldId id="295" r:id="rId10"/>
    <p:sldId id="298" r:id="rId11"/>
    <p:sldId id="299" r:id="rId12"/>
    <p:sldId id="280" r:id="rId13"/>
    <p:sldId id="292" r:id="rId14"/>
    <p:sldId id="278" r:id="rId15"/>
    <p:sldId id="293" r:id="rId16"/>
    <p:sldId id="271"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CC66"/>
    <a:srgbClr val="0066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1AD636-9523-4216-B64D-E460C3C209DC}" v="31" dt="2026-01-11T18:51:38.4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078" autoAdjust="0"/>
  </p:normalViewPr>
  <p:slideViewPr>
    <p:cSldViewPr snapToGrid="0">
      <p:cViewPr>
        <p:scale>
          <a:sx n="50" d="100"/>
          <a:sy n="50" d="100"/>
        </p:scale>
        <p:origin x="1349" y="31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Goldsworthy" userId="469ba864-30bf-40dc-8cdf-409769cb2cfc" providerId="ADAL" clId="{004E42FB-CFB4-416D-9143-DB5C6EC3A962}"/>
    <pc:docChg chg="undo custSel addSld delSld modSld">
      <pc:chgData name="Sarah Goldsworthy" userId="469ba864-30bf-40dc-8cdf-409769cb2cfc" providerId="ADAL" clId="{004E42FB-CFB4-416D-9143-DB5C6EC3A962}" dt="2026-01-11T18:51:59.312" v="533" actId="20577"/>
      <pc:docMkLst>
        <pc:docMk/>
      </pc:docMkLst>
      <pc:sldChg chg="addSp delSp modSp mod modNotesTx">
        <pc:chgData name="Sarah Goldsworthy" userId="469ba864-30bf-40dc-8cdf-409769cb2cfc" providerId="ADAL" clId="{004E42FB-CFB4-416D-9143-DB5C6EC3A962}" dt="2026-01-11T18:50:33.480" v="507" actId="113"/>
        <pc:sldMkLst>
          <pc:docMk/>
          <pc:sldMk cId="3124014408" sldId="275"/>
        </pc:sldMkLst>
        <pc:spChg chg="mod">
          <ac:chgData name="Sarah Goldsworthy" userId="469ba864-30bf-40dc-8cdf-409769cb2cfc" providerId="ADAL" clId="{004E42FB-CFB4-416D-9143-DB5C6EC3A962}" dt="2026-01-11T18:12:20.595" v="133" actId="1076"/>
          <ac:spMkLst>
            <pc:docMk/>
            <pc:sldMk cId="3124014408" sldId="275"/>
            <ac:spMk id="2" creationId="{A80C7493-813B-0EAD-9882-4F2D854CB8D2}"/>
          </ac:spMkLst>
        </pc:spChg>
        <pc:spChg chg="mod">
          <ac:chgData name="Sarah Goldsworthy" userId="469ba864-30bf-40dc-8cdf-409769cb2cfc" providerId="ADAL" clId="{004E42FB-CFB4-416D-9143-DB5C6EC3A962}" dt="2026-01-11T18:11:47.785" v="118" actId="403"/>
          <ac:spMkLst>
            <pc:docMk/>
            <pc:sldMk cId="3124014408" sldId="275"/>
            <ac:spMk id="3" creationId="{83746066-4475-2FAA-E711-7E05ADFB90E7}"/>
          </ac:spMkLst>
        </pc:spChg>
        <pc:picChg chg="add mod">
          <ac:chgData name="Sarah Goldsworthy" userId="469ba864-30bf-40dc-8cdf-409769cb2cfc" providerId="ADAL" clId="{004E42FB-CFB4-416D-9143-DB5C6EC3A962}" dt="2026-01-11T18:50:06.369" v="496" actId="14100"/>
          <ac:picMkLst>
            <pc:docMk/>
            <pc:sldMk cId="3124014408" sldId="275"/>
            <ac:picMk id="4" creationId="{4CF9BD78-1A8F-0AF1-2A82-10271F4D0221}"/>
          </ac:picMkLst>
        </pc:picChg>
        <pc:picChg chg="del">
          <ac:chgData name="Sarah Goldsworthy" userId="469ba864-30bf-40dc-8cdf-409769cb2cfc" providerId="ADAL" clId="{004E42FB-CFB4-416D-9143-DB5C6EC3A962}" dt="2026-01-11T18:10:36.525" v="99" actId="478"/>
          <ac:picMkLst>
            <pc:docMk/>
            <pc:sldMk cId="3124014408" sldId="275"/>
            <ac:picMk id="5" creationId="{7C549067-5E12-E856-B5F4-FC152316944D}"/>
          </ac:picMkLst>
        </pc:picChg>
      </pc:sldChg>
      <pc:sldChg chg="modSp mod">
        <pc:chgData name="Sarah Goldsworthy" userId="469ba864-30bf-40dc-8cdf-409769cb2cfc" providerId="ADAL" clId="{004E42FB-CFB4-416D-9143-DB5C6EC3A962}" dt="2026-01-11T18:49:18.613" v="493" actId="1076"/>
        <pc:sldMkLst>
          <pc:docMk/>
          <pc:sldMk cId="2961464449" sldId="278"/>
        </pc:sldMkLst>
        <pc:spChg chg="mod">
          <ac:chgData name="Sarah Goldsworthy" userId="469ba864-30bf-40dc-8cdf-409769cb2cfc" providerId="ADAL" clId="{004E42FB-CFB4-416D-9143-DB5C6EC3A962}" dt="2026-01-11T18:49:14.820" v="492" actId="207"/>
          <ac:spMkLst>
            <pc:docMk/>
            <pc:sldMk cId="2961464449" sldId="278"/>
            <ac:spMk id="3" creationId="{EF5D6F34-E1C6-4F31-4202-7A2E08F7FEA3}"/>
          </ac:spMkLst>
        </pc:spChg>
        <pc:picChg chg="mod">
          <ac:chgData name="Sarah Goldsworthy" userId="469ba864-30bf-40dc-8cdf-409769cb2cfc" providerId="ADAL" clId="{004E42FB-CFB4-416D-9143-DB5C6EC3A962}" dt="2026-01-11T18:49:18.613" v="493" actId="1076"/>
          <ac:picMkLst>
            <pc:docMk/>
            <pc:sldMk cId="2961464449" sldId="278"/>
            <ac:picMk id="5" creationId="{E092E745-CEB6-50D5-A61F-B3126DD18E2D}"/>
          </ac:picMkLst>
        </pc:picChg>
      </pc:sldChg>
      <pc:sldChg chg="modSp mod">
        <pc:chgData name="Sarah Goldsworthy" userId="469ba864-30bf-40dc-8cdf-409769cb2cfc" providerId="ADAL" clId="{004E42FB-CFB4-416D-9143-DB5C6EC3A962}" dt="2026-01-11T17:59:57.067" v="32" actId="113"/>
        <pc:sldMkLst>
          <pc:docMk/>
          <pc:sldMk cId="986887578" sldId="279"/>
        </pc:sldMkLst>
        <pc:spChg chg="mod">
          <ac:chgData name="Sarah Goldsworthy" userId="469ba864-30bf-40dc-8cdf-409769cb2cfc" providerId="ADAL" clId="{004E42FB-CFB4-416D-9143-DB5C6EC3A962}" dt="2026-01-11T17:59:57.067" v="32" actId="113"/>
          <ac:spMkLst>
            <pc:docMk/>
            <pc:sldMk cId="986887578" sldId="279"/>
            <ac:spMk id="3" creationId="{6C5AE3A1-D1C3-B36D-40ED-B398CE354DF8}"/>
          </ac:spMkLst>
        </pc:spChg>
      </pc:sldChg>
      <pc:sldChg chg="addSp delSp modSp mod addAnim delAnim modAnim modNotesTx">
        <pc:chgData name="Sarah Goldsworthy" userId="469ba864-30bf-40dc-8cdf-409769cb2cfc" providerId="ADAL" clId="{004E42FB-CFB4-416D-9143-DB5C6EC3A962}" dt="2026-01-11T18:42:41.334" v="352" actId="1076"/>
        <pc:sldMkLst>
          <pc:docMk/>
          <pc:sldMk cId="453052205" sldId="284"/>
        </pc:sldMkLst>
        <pc:spChg chg="del mod">
          <ac:chgData name="Sarah Goldsworthy" userId="469ba864-30bf-40dc-8cdf-409769cb2cfc" providerId="ADAL" clId="{004E42FB-CFB4-416D-9143-DB5C6EC3A962}" dt="2026-01-11T18:06:14.478" v="69" actId="478"/>
          <ac:spMkLst>
            <pc:docMk/>
            <pc:sldMk cId="453052205" sldId="284"/>
            <ac:spMk id="2" creationId="{5D513D08-1AAB-EBCD-3803-79BFA88455A3}"/>
          </ac:spMkLst>
        </pc:spChg>
        <pc:spChg chg="del mod">
          <ac:chgData name="Sarah Goldsworthy" userId="469ba864-30bf-40dc-8cdf-409769cb2cfc" providerId="ADAL" clId="{004E42FB-CFB4-416D-9143-DB5C6EC3A962}" dt="2026-01-11T18:05:03.717" v="64" actId="478"/>
          <ac:spMkLst>
            <pc:docMk/>
            <pc:sldMk cId="453052205" sldId="284"/>
            <ac:spMk id="3" creationId="{56C268E4-93FF-5760-BBFC-C1A1D7EDD94F}"/>
          </ac:spMkLst>
        </pc:spChg>
        <pc:spChg chg="add mod ord">
          <ac:chgData name="Sarah Goldsworthy" userId="469ba864-30bf-40dc-8cdf-409769cb2cfc" providerId="ADAL" clId="{004E42FB-CFB4-416D-9143-DB5C6EC3A962}" dt="2026-01-11T18:40:29.195" v="344" actId="166"/>
          <ac:spMkLst>
            <pc:docMk/>
            <pc:sldMk cId="453052205" sldId="284"/>
            <ac:spMk id="6" creationId="{DD2D4821-EB5B-6933-BB9B-170E8200BF19}"/>
          </ac:spMkLst>
        </pc:spChg>
        <pc:spChg chg="add mod">
          <ac:chgData name="Sarah Goldsworthy" userId="469ba864-30bf-40dc-8cdf-409769cb2cfc" providerId="ADAL" clId="{004E42FB-CFB4-416D-9143-DB5C6EC3A962}" dt="2026-01-11T18:40:00.604" v="342" actId="1076"/>
          <ac:spMkLst>
            <pc:docMk/>
            <pc:sldMk cId="453052205" sldId="284"/>
            <ac:spMk id="7" creationId="{6148490C-6788-4FB7-5CB8-4E1AD5C66906}"/>
          </ac:spMkLst>
        </pc:spChg>
        <pc:picChg chg="add mod">
          <ac:chgData name="Sarah Goldsworthy" userId="469ba864-30bf-40dc-8cdf-409769cb2cfc" providerId="ADAL" clId="{004E42FB-CFB4-416D-9143-DB5C6EC3A962}" dt="2026-01-11T18:42:41.334" v="352" actId="1076"/>
          <ac:picMkLst>
            <pc:docMk/>
            <pc:sldMk cId="453052205" sldId="284"/>
            <ac:picMk id="5" creationId="{1DD07A74-0E1D-38DE-FF2D-E402624CC165}"/>
          </ac:picMkLst>
        </pc:picChg>
      </pc:sldChg>
      <pc:sldChg chg="del">
        <pc:chgData name="Sarah Goldsworthy" userId="469ba864-30bf-40dc-8cdf-409769cb2cfc" providerId="ADAL" clId="{004E42FB-CFB4-416D-9143-DB5C6EC3A962}" dt="2026-01-11T18:06:43.934" v="75" actId="47"/>
        <pc:sldMkLst>
          <pc:docMk/>
          <pc:sldMk cId="2795722303" sldId="289"/>
        </pc:sldMkLst>
      </pc:sldChg>
      <pc:sldChg chg="del">
        <pc:chgData name="Sarah Goldsworthy" userId="469ba864-30bf-40dc-8cdf-409769cb2cfc" providerId="ADAL" clId="{004E42FB-CFB4-416D-9143-DB5C6EC3A962}" dt="2026-01-11T18:39:13.947" v="312" actId="47"/>
        <pc:sldMkLst>
          <pc:docMk/>
          <pc:sldMk cId="1383470982" sldId="290"/>
        </pc:sldMkLst>
      </pc:sldChg>
      <pc:sldChg chg="del">
        <pc:chgData name="Sarah Goldsworthy" userId="469ba864-30bf-40dc-8cdf-409769cb2cfc" providerId="ADAL" clId="{004E42FB-CFB4-416D-9143-DB5C6EC3A962}" dt="2026-01-11T18:12:37.730" v="169" actId="47"/>
        <pc:sldMkLst>
          <pc:docMk/>
          <pc:sldMk cId="488965585" sldId="291"/>
        </pc:sldMkLst>
      </pc:sldChg>
      <pc:sldChg chg="addSp delSp modSp mod">
        <pc:chgData name="Sarah Goldsworthy" userId="469ba864-30bf-40dc-8cdf-409769cb2cfc" providerId="ADAL" clId="{004E42FB-CFB4-416D-9143-DB5C6EC3A962}" dt="2026-01-11T18:51:59.312" v="533" actId="20577"/>
        <pc:sldMkLst>
          <pc:docMk/>
          <pc:sldMk cId="4265161263" sldId="293"/>
        </pc:sldMkLst>
        <pc:spChg chg="mod">
          <ac:chgData name="Sarah Goldsworthy" userId="469ba864-30bf-40dc-8cdf-409769cb2cfc" providerId="ADAL" clId="{004E42FB-CFB4-416D-9143-DB5C6EC3A962}" dt="2026-01-11T18:51:59.312" v="533" actId="20577"/>
          <ac:spMkLst>
            <pc:docMk/>
            <pc:sldMk cId="4265161263" sldId="293"/>
            <ac:spMk id="3" creationId="{0070BD94-1970-6554-3C60-AC68CD9BDEAF}"/>
          </ac:spMkLst>
        </pc:spChg>
        <pc:spChg chg="add del">
          <ac:chgData name="Sarah Goldsworthy" userId="469ba864-30bf-40dc-8cdf-409769cb2cfc" providerId="ADAL" clId="{004E42FB-CFB4-416D-9143-DB5C6EC3A962}" dt="2026-01-11T18:51:26.905" v="509" actId="478"/>
          <ac:spMkLst>
            <pc:docMk/>
            <pc:sldMk cId="4265161263" sldId="293"/>
            <ac:spMk id="5" creationId="{55AEDAE1-BA58-CDAF-23B4-48F289181CC6}"/>
          </ac:spMkLst>
        </pc:spChg>
        <pc:picChg chg="add mod">
          <ac:chgData name="Sarah Goldsworthy" userId="469ba864-30bf-40dc-8cdf-409769cb2cfc" providerId="ADAL" clId="{004E42FB-CFB4-416D-9143-DB5C6EC3A962}" dt="2026-01-11T18:51:40.806" v="511" actId="1076"/>
          <ac:picMkLst>
            <pc:docMk/>
            <pc:sldMk cId="4265161263" sldId="293"/>
            <ac:picMk id="6" creationId="{E7F8330F-1323-AB3A-6579-66BE06D9D6C1}"/>
          </ac:picMkLst>
        </pc:picChg>
      </pc:sldChg>
      <pc:sldChg chg="addSp delSp modSp new mod setBg modClrScheme chgLayout modNotesTx">
        <pc:chgData name="Sarah Goldsworthy" userId="469ba864-30bf-40dc-8cdf-409769cb2cfc" providerId="ADAL" clId="{004E42FB-CFB4-416D-9143-DB5C6EC3A962}" dt="2026-01-11T18:38:50.383" v="288" actId="1076"/>
        <pc:sldMkLst>
          <pc:docMk/>
          <pc:sldMk cId="731608382" sldId="294"/>
        </pc:sldMkLst>
        <pc:spChg chg="del">
          <ac:chgData name="Sarah Goldsworthy" userId="469ba864-30bf-40dc-8cdf-409769cb2cfc" providerId="ADAL" clId="{004E42FB-CFB4-416D-9143-DB5C6EC3A962}" dt="2026-01-11T18:14:31.870" v="171" actId="700"/>
          <ac:spMkLst>
            <pc:docMk/>
            <pc:sldMk cId="731608382" sldId="294"/>
            <ac:spMk id="2" creationId="{54521E00-1FFF-781C-5152-9E0334500328}"/>
          </ac:spMkLst>
        </pc:spChg>
        <pc:spChg chg="del">
          <ac:chgData name="Sarah Goldsworthy" userId="469ba864-30bf-40dc-8cdf-409769cb2cfc" providerId="ADAL" clId="{004E42FB-CFB4-416D-9143-DB5C6EC3A962}" dt="2026-01-11T18:14:31.870" v="171" actId="700"/>
          <ac:spMkLst>
            <pc:docMk/>
            <pc:sldMk cId="731608382" sldId="294"/>
            <ac:spMk id="3" creationId="{24C10D06-4199-B9DD-73A8-637483712F0A}"/>
          </ac:spMkLst>
        </pc:spChg>
        <pc:spChg chg="add mod">
          <ac:chgData name="Sarah Goldsworthy" userId="469ba864-30bf-40dc-8cdf-409769cb2cfc" providerId="ADAL" clId="{004E42FB-CFB4-416D-9143-DB5C6EC3A962}" dt="2026-01-11T18:15:39.879" v="205" actId="1076"/>
          <ac:spMkLst>
            <pc:docMk/>
            <pc:sldMk cId="731608382" sldId="294"/>
            <ac:spMk id="5" creationId="{6026B9D7-D830-1A88-0754-45712D8F0117}"/>
          </ac:spMkLst>
        </pc:spChg>
        <pc:picChg chg="add del mod">
          <ac:chgData name="Sarah Goldsworthy" userId="469ba864-30bf-40dc-8cdf-409769cb2cfc" providerId="ADAL" clId="{004E42FB-CFB4-416D-9143-DB5C6EC3A962}" dt="2026-01-11T18:38:37.724" v="284" actId="478"/>
          <ac:picMkLst>
            <pc:docMk/>
            <pc:sldMk cId="731608382" sldId="294"/>
            <ac:picMk id="4" creationId="{0684117A-9016-0289-5354-27424A014C64}"/>
          </ac:picMkLst>
        </pc:picChg>
        <pc:picChg chg="add mod">
          <ac:chgData name="Sarah Goldsworthy" userId="469ba864-30bf-40dc-8cdf-409769cb2cfc" providerId="ADAL" clId="{004E42FB-CFB4-416D-9143-DB5C6EC3A962}" dt="2026-01-11T18:38:50.383" v="288" actId="1076"/>
          <ac:picMkLst>
            <pc:docMk/>
            <pc:sldMk cId="731608382" sldId="294"/>
            <ac:picMk id="7" creationId="{7A2DB686-A082-F0E5-083A-F65E48D6F2C1}"/>
          </ac:picMkLst>
        </pc:picChg>
      </pc:sldChg>
      <pc:sldChg chg="addSp modSp new mod">
        <pc:chgData name="Sarah Goldsworthy" userId="469ba864-30bf-40dc-8cdf-409769cb2cfc" providerId="ADAL" clId="{004E42FB-CFB4-416D-9143-DB5C6EC3A962}" dt="2026-01-11T18:20:14.952" v="246" actId="207"/>
        <pc:sldMkLst>
          <pc:docMk/>
          <pc:sldMk cId="1945762410" sldId="295"/>
        </pc:sldMkLst>
        <pc:spChg chg="add mod">
          <ac:chgData name="Sarah Goldsworthy" userId="469ba864-30bf-40dc-8cdf-409769cb2cfc" providerId="ADAL" clId="{004E42FB-CFB4-416D-9143-DB5C6EC3A962}" dt="2026-01-11T18:20:14.952" v="246" actId="207"/>
          <ac:spMkLst>
            <pc:docMk/>
            <pc:sldMk cId="1945762410" sldId="295"/>
            <ac:spMk id="5" creationId="{CD6C5F21-E9E3-E2A7-E75E-F7B654A7935F}"/>
          </ac:spMkLst>
        </pc:spChg>
        <pc:picChg chg="add mod">
          <ac:chgData name="Sarah Goldsworthy" userId="469ba864-30bf-40dc-8cdf-409769cb2cfc" providerId="ADAL" clId="{004E42FB-CFB4-416D-9143-DB5C6EC3A962}" dt="2026-01-11T18:19:14.668" v="216" actId="1076"/>
          <ac:picMkLst>
            <pc:docMk/>
            <pc:sldMk cId="1945762410" sldId="295"/>
            <ac:picMk id="2" creationId="{5F4886FD-0B32-1ABA-9C77-7909E8E75C8D}"/>
          </ac:picMkLst>
        </pc:picChg>
        <pc:picChg chg="add mod ord modCrop">
          <ac:chgData name="Sarah Goldsworthy" userId="469ba864-30bf-40dc-8cdf-409769cb2cfc" providerId="ADAL" clId="{004E42FB-CFB4-416D-9143-DB5C6EC3A962}" dt="2026-01-11T18:19:32.506" v="219" actId="732"/>
          <ac:picMkLst>
            <pc:docMk/>
            <pc:sldMk cId="1945762410" sldId="295"/>
            <ac:picMk id="4" creationId="{D92C250B-2484-4C01-C698-2916B77769CC}"/>
          </ac:picMkLst>
        </pc:picChg>
      </pc:sldChg>
      <pc:sldChg chg="addSp delSp modSp new del mod setBg">
        <pc:chgData name="Sarah Goldsworthy" userId="469ba864-30bf-40dc-8cdf-409769cb2cfc" providerId="ADAL" clId="{004E42FB-CFB4-416D-9143-DB5C6EC3A962}" dt="2026-01-11T18:35:55.636" v="271" actId="47"/>
        <pc:sldMkLst>
          <pc:docMk/>
          <pc:sldMk cId="3997448729" sldId="296"/>
        </pc:sldMkLst>
        <pc:spChg chg="add del">
          <ac:chgData name="Sarah Goldsworthy" userId="469ba864-30bf-40dc-8cdf-409769cb2cfc" providerId="ADAL" clId="{004E42FB-CFB4-416D-9143-DB5C6EC3A962}" dt="2026-01-11T18:35:37.896" v="266" actId="26606"/>
          <ac:spMkLst>
            <pc:docMk/>
            <pc:sldMk cId="3997448729" sldId="296"/>
            <ac:spMk id="10" creationId="{42A4FC2C-047E-45A5-965D-8E1E3BF09BC6}"/>
          </ac:spMkLst>
        </pc:spChg>
        <pc:spChg chg="add del">
          <ac:chgData name="Sarah Goldsworthy" userId="469ba864-30bf-40dc-8cdf-409769cb2cfc" providerId="ADAL" clId="{004E42FB-CFB4-416D-9143-DB5C6EC3A962}" dt="2026-01-11T18:35:37.893" v="265" actId="26606"/>
          <ac:spMkLst>
            <pc:docMk/>
            <pc:sldMk cId="3997448729" sldId="296"/>
            <ac:spMk id="15" creationId="{42A4FC2C-047E-45A5-965D-8E1E3BF09BC6}"/>
          </ac:spMkLst>
        </pc:spChg>
        <pc:picChg chg="add del mod">
          <ac:chgData name="Sarah Goldsworthy" userId="469ba864-30bf-40dc-8cdf-409769cb2cfc" providerId="ADAL" clId="{004E42FB-CFB4-416D-9143-DB5C6EC3A962}" dt="2026-01-11T18:34:15.416" v="252" actId="478"/>
          <ac:picMkLst>
            <pc:docMk/>
            <pc:sldMk cId="3997448729" sldId="296"/>
            <ac:picMk id="3" creationId="{8105DC62-B291-8E84-C386-533C7049BC84}"/>
          </ac:picMkLst>
        </pc:picChg>
        <pc:picChg chg="add del mod">
          <ac:chgData name="Sarah Goldsworthy" userId="469ba864-30bf-40dc-8cdf-409769cb2cfc" providerId="ADAL" clId="{004E42FB-CFB4-416D-9143-DB5C6EC3A962}" dt="2026-01-11T18:35:29.609" v="262" actId="478"/>
          <ac:picMkLst>
            <pc:docMk/>
            <pc:sldMk cId="3997448729" sldId="296"/>
            <ac:picMk id="5" creationId="{95FCDDBF-87DB-CBE4-3397-745D4789943B}"/>
          </ac:picMkLst>
        </pc:picChg>
        <pc:picChg chg="add mod">
          <ac:chgData name="Sarah Goldsworthy" userId="469ba864-30bf-40dc-8cdf-409769cb2cfc" providerId="ADAL" clId="{004E42FB-CFB4-416D-9143-DB5C6EC3A962}" dt="2026-01-11T18:35:43.571" v="268" actId="1076"/>
          <ac:picMkLst>
            <pc:docMk/>
            <pc:sldMk cId="3997448729" sldId="296"/>
            <ac:picMk id="7" creationId="{C13DAEBE-542D-A416-FCEF-FCDC9630FA05}"/>
          </ac:picMkLst>
        </pc:picChg>
      </pc:sldChg>
      <pc:sldChg chg="addSp delSp modSp new del mod setBg">
        <pc:chgData name="Sarah Goldsworthy" userId="469ba864-30bf-40dc-8cdf-409769cb2cfc" providerId="ADAL" clId="{004E42FB-CFB4-416D-9143-DB5C6EC3A962}" dt="2026-01-11T18:36:51.201" v="280" actId="47"/>
        <pc:sldMkLst>
          <pc:docMk/>
          <pc:sldMk cId="736626971" sldId="297"/>
        </pc:sldMkLst>
        <pc:spChg chg="add">
          <ac:chgData name="Sarah Goldsworthy" userId="469ba864-30bf-40dc-8cdf-409769cb2cfc" providerId="ADAL" clId="{004E42FB-CFB4-416D-9143-DB5C6EC3A962}" dt="2026-01-11T18:34:49.483" v="259" actId="26606"/>
          <ac:spMkLst>
            <pc:docMk/>
            <pc:sldMk cId="736626971" sldId="297"/>
            <ac:spMk id="8" creationId="{42A4FC2C-047E-45A5-965D-8E1E3BF09BC6}"/>
          </ac:spMkLst>
        </pc:spChg>
        <pc:picChg chg="add del mod">
          <ac:chgData name="Sarah Goldsworthy" userId="469ba864-30bf-40dc-8cdf-409769cb2cfc" providerId="ADAL" clId="{004E42FB-CFB4-416D-9143-DB5C6EC3A962}" dt="2026-01-11T18:36:05.758" v="272" actId="478"/>
          <ac:picMkLst>
            <pc:docMk/>
            <pc:sldMk cId="736626971" sldId="297"/>
            <ac:picMk id="3" creationId="{C62B53E2-9AFD-9B22-CBDF-A086D8F42C51}"/>
          </ac:picMkLst>
        </pc:picChg>
        <pc:picChg chg="add mod">
          <ac:chgData name="Sarah Goldsworthy" userId="469ba864-30bf-40dc-8cdf-409769cb2cfc" providerId="ADAL" clId="{004E42FB-CFB4-416D-9143-DB5C6EC3A962}" dt="2026-01-11T18:36:35.426" v="277" actId="1076"/>
          <ac:picMkLst>
            <pc:docMk/>
            <pc:sldMk cId="736626971" sldId="297"/>
            <ac:picMk id="5" creationId="{9B76E033-507D-2CBE-F782-262054431BF3}"/>
          </ac:picMkLst>
        </pc:picChg>
      </pc:sldChg>
      <pc:sldChg chg="addSp modSp new mod">
        <pc:chgData name="Sarah Goldsworthy" userId="469ba864-30bf-40dc-8cdf-409769cb2cfc" providerId="ADAL" clId="{004E42FB-CFB4-416D-9143-DB5C6EC3A962}" dt="2026-01-11T18:43:16.289" v="356" actId="1582"/>
        <pc:sldMkLst>
          <pc:docMk/>
          <pc:sldMk cId="3248000963" sldId="298"/>
        </pc:sldMkLst>
        <pc:spChg chg="add mod">
          <ac:chgData name="Sarah Goldsworthy" userId="469ba864-30bf-40dc-8cdf-409769cb2cfc" providerId="ADAL" clId="{004E42FB-CFB4-416D-9143-DB5C6EC3A962}" dt="2026-01-11T18:43:16.289" v="356" actId="1582"/>
          <ac:spMkLst>
            <pc:docMk/>
            <pc:sldMk cId="3248000963" sldId="298"/>
            <ac:spMk id="3" creationId="{47D3ACB3-F2C6-54EA-ECB0-7E1AF6D2A216}"/>
          </ac:spMkLst>
        </pc:spChg>
        <pc:picChg chg="add mod">
          <ac:chgData name="Sarah Goldsworthy" userId="469ba864-30bf-40dc-8cdf-409769cb2cfc" providerId="ADAL" clId="{004E42FB-CFB4-416D-9143-DB5C6EC3A962}" dt="2026-01-11T18:35:53.738" v="270"/>
          <ac:picMkLst>
            <pc:docMk/>
            <pc:sldMk cId="3248000963" sldId="298"/>
            <ac:picMk id="2" creationId="{C4125D0A-D16C-A9E3-13D8-329B81CC9225}"/>
          </ac:picMkLst>
        </pc:picChg>
      </pc:sldChg>
      <pc:sldChg chg="addSp modSp new modNotesTx">
        <pc:chgData name="Sarah Goldsworthy" userId="469ba864-30bf-40dc-8cdf-409769cb2cfc" providerId="ADAL" clId="{004E42FB-CFB4-416D-9143-DB5C6EC3A962}" dt="2026-01-11T18:37:43.535" v="281" actId="20577"/>
        <pc:sldMkLst>
          <pc:docMk/>
          <pc:sldMk cId="2936758174" sldId="299"/>
        </pc:sldMkLst>
        <pc:picChg chg="add mod">
          <ac:chgData name="Sarah Goldsworthy" userId="469ba864-30bf-40dc-8cdf-409769cb2cfc" providerId="ADAL" clId="{004E42FB-CFB4-416D-9143-DB5C6EC3A962}" dt="2026-01-11T18:36:48.360" v="279"/>
          <ac:picMkLst>
            <pc:docMk/>
            <pc:sldMk cId="2936758174" sldId="299"/>
            <ac:picMk id="2" creationId="{F0620A3F-743D-3519-D6C3-D03AFED3366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320914F-7C91-432C-8459-BBA6AC501CF1}" type="datetimeFigureOut">
              <a:rPr lang="en-GB" smtClean="0"/>
              <a:t>11/01/2026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68E6DBF-6D04-4DA9-B9D8-89E0B9D9A132}" type="slidenum">
              <a:rPr lang="en-GB" smtClean="0"/>
              <a:t>‹#›</a:t>
            </a:fld>
            <a:endParaRPr lang="en-GB"/>
          </a:p>
        </p:txBody>
      </p:sp>
    </p:spTree>
    <p:extLst>
      <p:ext uri="{BB962C8B-B14F-4D97-AF65-F5344CB8AC3E}">
        <p14:creationId xmlns:p14="http://schemas.microsoft.com/office/powerpoint/2010/main" val="3167598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bing.com/ck/a?!&amp;&amp;p=e5e2ecbe71120727509b40878d8fd2eba38770e6ee8c6c133cf80465fe22b230JmltdHM9MTc2ODA4OTYwMA&amp;ptn=3&amp;ver=2&amp;hsh=4&amp;fclid=18f1257e-07ff-639c-12c0-30d003ff6822&amp;psq=jesus+golden+rule&amp;u=a1aHR0cHM6Ly93d3cuYmlibGVzdHVkeXRvb2xzLmNvbS9iaWJsZS1zdHVkeS90b3BpY2FsLXN0dWRpZXMvd2hhdC1kb2VzLWRvLXVudG8tb3RoZXJzLW1lYW4uaHRtbA&amp;ntb=1"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Week 2 — “Do to Others as You Would Have Them Do to You”</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Scripture:</a:t>
            </a:r>
            <a:r>
              <a:rPr lang="en-GB" sz="1200" kern="1200" dirty="0">
                <a:solidFill>
                  <a:schemeClr val="tx1"/>
                </a:solidFill>
                <a:effectLst/>
                <a:latin typeface="+mn-lt"/>
                <a:ea typeface="+mn-ea"/>
                <a:cs typeface="+mn-cs"/>
              </a:rPr>
              <a:t> Luke 6:31</a:t>
            </a:r>
            <a:br>
              <a:rPr lang="en-GB" sz="1200"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Value:</a:t>
            </a:r>
            <a:r>
              <a:rPr lang="en-GB" sz="1200" kern="1200" dirty="0">
                <a:solidFill>
                  <a:schemeClr val="tx1"/>
                </a:solidFill>
                <a:effectLst/>
                <a:latin typeface="+mn-lt"/>
                <a:ea typeface="+mn-ea"/>
                <a:cs typeface="+mn-cs"/>
              </a:rPr>
              <a:t> </a:t>
            </a:r>
            <a:r>
              <a:rPr lang="en-GB" sz="1200" b="1" kern="1200" dirty="0">
                <a:solidFill>
                  <a:schemeClr val="tx1"/>
                </a:solidFill>
                <a:effectLst/>
                <a:latin typeface="+mn-lt"/>
                <a:ea typeface="+mn-ea"/>
                <a:cs typeface="+mn-cs"/>
              </a:rPr>
              <a:t>Respect &amp; Compassion</a:t>
            </a:r>
            <a:br>
              <a:rPr lang="en-GB" sz="1200"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Vision Link:</a:t>
            </a:r>
            <a:r>
              <a:rPr lang="en-GB" sz="1200" kern="1200" dirty="0">
                <a:solidFill>
                  <a:schemeClr val="tx1"/>
                </a:solidFill>
                <a:effectLst/>
                <a:latin typeface="+mn-lt"/>
                <a:ea typeface="+mn-ea"/>
                <a:cs typeface="+mn-cs"/>
              </a:rPr>
              <a:t> Love lived out through everyday choices.</a:t>
            </a:r>
          </a:p>
          <a:p>
            <a:r>
              <a:rPr lang="en-GB" sz="1200" b="1" kern="1200" dirty="0">
                <a:solidFill>
                  <a:schemeClr val="tx1"/>
                </a:solidFill>
                <a:effectLst/>
                <a:latin typeface="+mn-lt"/>
                <a:ea typeface="+mn-ea"/>
                <a:cs typeface="+mn-cs"/>
              </a:rPr>
              <a:t>Worship Outline:</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Reflection/Prayer:</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“Loving God, teach us to treat others with the same love and respect we hope to receive.”</a:t>
            </a:r>
          </a:p>
          <a:p>
            <a:r>
              <a:rPr lang="en-GB" sz="1200" b="1" kern="1200" dirty="0">
                <a:solidFill>
                  <a:schemeClr val="tx1"/>
                </a:solidFill>
                <a:effectLst/>
                <a:latin typeface="+mn-lt"/>
                <a:ea typeface="+mn-ea"/>
                <a:cs typeface="+mn-cs"/>
              </a:rPr>
              <a:t>Pupil Leadership:</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Children lead a short role-play of respectful choices.</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1</a:t>
            </a:fld>
            <a:endParaRPr lang="en-GB"/>
          </a:p>
        </p:txBody>
      </p:sp>
    </p:spTree>
    <p:extLst>
      <p:ext uri="{BB962C8B-B14F-4D97-AF65-F5344CB8AC3E}">
        <p14:creationId xmlns:p14="http://schemas.microsoft.com/office/powerpoint/2010/main" val="2867464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D4DA078-F32F-4C32-BEAB-9056EBBAFC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E9B583F9-36AC-4262-927D-741C9A31582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a:extLst>
              <a:ext uri="{FF2B5EF4-FFF2-40B4-BE49-F238E27FC236}">
                <a16:creationId xmlns:a16="http://schemas.microsoft.com/office/drawing/2014/main" id="{7A6D3687-3C1A-4EF4-9B83-E544CB5B4DE7}"/>
              </a:ext>
            </a:extLst>
          </p:cNvPr>
          <p:cNvSpPr>
            <a:spLocks noGrp="1"/>
          </p:cNvSpPr>
          <p:nvPr>
            <p:ph type="sldNum" sz="quarter" idx="5"/>
          </p:nvPr>
        </p:nvSpPr>
        <p:spPr/>
        <p:txBody>
          <a:bodyPr/>
          <a:lstStyle>
            <a:lvl1pPr>
              <a:defRPr sz="2800">
                <a:solidFill>
                  <a:schemeClr val="tx1"/>
                </a:solidFill>
                <a:latin typeface="Times New Roman" panose="02020603050405020304" pitchFamily="18" charset="0"/>
              </a:defRPr>
            </a:lvl1pPr>
            <a:lvl2pPr marL="742950" indent="-285750">
              <a:defRPr sz="2800">
                <a:solidFill>
                  <a:schemeClr val="tx1"/>
                </a:solidFill>
                <a:latin typeface="Times New Roman" panose="02020603050405020304" pitchFamily="18" charset="0"/>
              </a:defRPr>
            </a:lvl2pPr>
            <a:lvl3pPr marL="1143000" indent="-228600">
              <a:defRPr sz="2800">
                <a:solidFill>
                  <a:schemeClr val="tx1"/>
                </a:solidFill>
                <a:latin typeface="Times New Roman" panose="02020603050405020304" pitchFamily="18" charset="0"/>
              </a:defRPr>
            </a:lvl3pPr>
            <a:lvl4pPr marL="1600200" indent="-228600">
              <a:defRPr sz="2800">
                <a:solidFill>
                  <a:schemeClr val="tx1"/>
                </a:solidFill>
                <a:latin typeface="Times New Roman" panose="02020603050405020304" pitchFamily="18" charset="0"/>
              </a:defRPr>
            </a:lvl4pPr>
            <a:lvl5pPr marL="2057400" indent="-22860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81393C7-AD78-4341-93B0-8847938BC743}" type="slidenum">
              <a:rPr kumimoji="0" lang="en-GB" altLang="en-US" sz="1200" b="0" i="0" u="none" strike="noStrike" kern="1200" cap="none" spc="0" normalizeH="0" baseline="0" noProof="0" smtClean="0">
                <a:ln>
                  <a:noFill/>
                </a:ln>
                <a:solidFill>
                  <a:prstClr val="black"/>
                </a:solidFill>
                <a:effectLst>
                  <a:outerShdw blurRad="38100" dist="38100" dir="2700000" algn="tl">
                    <a:srgbClr val="C0C0C0"/>
                  </a:outerShdw>
                </a:effectLst>
                <a:uLnTx/>
                <a:uFillTx/>
                <a:latin typeface="Times New Roman" panose="02020603050405020304"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a:ln>
                <a:noFill/>
              </a:ln>
              <a:solidFill>
                <a:prstClr val="black"/>
              </a:solidFill>
              <a:effectLst>
                <a:outerShdw blurRad="38100" dist="38100" dir="2700000" algn="tl">
                  <a:srgbClr val="C0C0C0"/>
                </a:outerShdw>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025390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CA861-C75D-6EF3-1551-84CB9FBA8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2044D9-128B-4FEC-6153-0EA9875E1F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0C79DE-5691-EAC4-443E-81A94FF2DC6B}"/>
              </a:ext>
            </a:extLst>
          </p:cNvPr>
          <p:cNvSpPr>
            <a:spLocks noGrp="1"/>
          </p:cNvSpPr>
          <p:nvPr>
            <p:ph type="body" idx="1"/>
          </p:nvPr>
        </p:nvSpPr>
        <p:spPr/>
        <p:txBody>
          <a:bodyPr/>
          <a:lstStyle/>
          <a:p>
            <a:endParaRPr lang="en-GB"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Discuss – what does this mean?</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Respect and Compassion</a:t>
            </a:r>
            <a:br>
              <a:rPr lang="en-GB" sz="1200" kern="1200" dirty="0">
                <a:solidFill>
                  <a:schemeClr val="tx1"/>
                </a:solidFill>
                <a:effectLst/>
                <a:latin typeface="+mn-lt"/>
                <a:ea typeface="+mn-ea"/>
                <a:cs typeface="+mn-cs"/>
              </a:rPr>
            </a:br>
            <a:endParaRPr lang="en-GB" sz="1200" b="1"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Compassion</a:t>
            </a:r>
            <a:r>
              <a:rPr lang="en-GB" sz="1200" b="0" i="0" kern="1200" dirty="0">
                <a:solidFill>
                  <a:schemeClr val="tx1"/>
                </a:solidFill>
                <a:effectLst/>
                <a:latin typeface="+mn-lt"/>
                <a:ea typeface="+mn-ea"/>
                <a:cs typeface="+mn-cs"/>
              </a:rPr>
              <a:t> goes a step further. While empathy allows you to feel someone’s pain, compassion includes the </a:t>
            </a:r>
            <a:r>
              <a:rPr lang="en-GB" sz="1200" b="1" i="0" kern="1200" dirty="0">
                <a:solidFill>
                  <a:schemeClr val="tx1"/>
                </a:solidFill>
                <a:effectLst/>
                <a:latin typeface="+mn-lt"/>
                <a:ea typeface="+mn-ea"/>
                <a:cs typeface="+mn-cs"/>
              </a:rPr>
              <a:t>desire to help ease their suffering</a:t>
            </a:r>
            <a:r>
              <a:rPr lang="en-GB" sz="1200" b="0" i="0" kern="1200" dirty="0">
                <a:solidFill>
                  <a:schemeClr val="tx1"/>
                </a:solidFill>
                <a:effectLst/>
                <a:latin typeface="+mn-lt"/>
                <a:ea typeface="+mn-ea"/>
                <a:cs typeface="+mn-cs"/>
              </a:rPr>
              <a:t>. It includes empathy—but adds action, warmth, and intention.</a:t>
            </a:r>
            <a:endParaRPr lang="en-GB" dirty="0"/>
          </a:p>
        </p:txBody>
      </p:sp>
      <p:sp>
        <p:nvSpPr>
          <p:cNvPr id="4" name="Slide Number Placeholder 3">
            <a:extLst>
              <a:ext uri="{FF2B5EF4-FFF2-40B4-BE49-F238E27FC236}">
                <a16:creationId xmlns:a16="http://schemas.microsoft.com/office/drawing/2014/main" id="{EE99D55F-969D-0F97-0395-A24ADC1D826E}"/>
              </a:ext>
            </a:extLst>
          </p:cNvPr>
          <p:cNvSpPr>
            <a:spLocks noGrp="1"/>
          </p:cNvSpPr>
          <p:nvPr>
            <p:ph type="sldNum" sz="quarter" idx="5"/>
          </p:nvPr>
        </p:nvSpPr>
        <p:spPr/>
        <p:txBody>
          <a:bodyPr/>
          <a:lstStyle/>
          <a:p>
            <a:fld id="{068E6DBF-6D04-4DA9-B9D8-89E0B9D9A132}" type="slidenum">
              <a:rPr lang="en-GB" smtClean="0"/>
              <a:t>3</a:t>
            </a:fld>
            <a:endParaRPr lang="en-GB"/>
          </a:p>
        </p:txBody>
      </p:sp>
    </p:spTree>
    <p:extLst>
      <p:ext uri="{BB962C8B-B14F-4D97-AF65-F5344CB8AC3E}">
        <p14:creationId xmlns:p14="http://schemas.microsoft.com/office/powerpoint/2010/main" val="3715749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hlinkClick r:id="rId3"/>
              </a:rPr>
              <a:t>The </a:t>
            </a:r>
            <a:r>
              <a:rPr lang="en-GB" sz="1200" b="1" i="0" u="none" strike="noStrike" kern="1200" dirty="0">
                <a:solidFill>
                  <a:schemeClr val="tx1"/>
                </a:solidFill>
                <a:effectLst/>
                <a:latin typeface="+mn-lt"/>
                <a:ea typeface="+mn-ea"/>
                <a:cs typeface="+mn-cs"/>
                <a:hlinkClick r:id="rId3"/>
              </a:rPr>
              <a:t>Golden Rule</a:t>
            </a:r>
            <a:r>
              <a:rPr lang="en-GB" sz="1200" b="0" i="0" u="none" strike="noStrike" kern="1200" dirty="0">
                <a:solidFill>
                  <a:schemeClr val="tx1"/>
                </a:solidFill>
                <a:effectLst/>
                <a:latin typeface="+mn-lt"/>
                <a:ea typeface="+mn-ea"/>
                <a:cs typeface="+mn-cs"/>
                <a:hlinkClick r:id="rId3"/>
              </a:rPr>
              <a:t>, as taught by Jesus, is encapsulated in the phrase </a:t>
            </a:r>
            <a:r>
              <a:rPr lang="en-GB" sz="1200" b="1" i="0" u="none" strike="noStrike" kern="1200" dirty="0">
                <a:solidFill>
                  <a:schemeClr val="tx1"/>
                </a:solidFill>
                <a:effectLst/>
                <a:latin typeface="+mn-lt"/>
                <a:ea typeface="+mn-ea"/>
                <a:cs typeface="+mn-cs"/>
                <a:hlinkClick r:id="rId3"/>
              </a:rPr>
              <a:t>"Do unto others as you would have them do unto you."</a:t>
            </a:r>
            <a:r>
              <a:rPr lang="en-GB" sz="1200" b="0" i="0" u="none" strike="noStrike" kern="1200" dirty="0">
                <a:solidFill>
                  <a:schemeClr val="tx1"/>
                </a:solidFill>
                <a:effectLst/>
                <a:latin typeface="+mn-lt"/>
                <a:ea typeface="+mn-ea"/>
                <a:cs typeface="+mn-cs"/>
                <a:hlinkClick r:id="rId3"/>
              </a:rPr>
              <a:t> This principle is found in the Bible, specifically in </a:t>
            </a:r>
            <a:r>
              <a:rPr lang="en-GB" sz="1200" b="1" i="0" u="none" strike="noStrike" kern="1200" dirty="0">
                <a:solidFill>
                  <a:schemeClr val="tx1"/>
                </a:solidFill>
                <a:effectLst/>
                <a:latin typeface="+mn-lt"/>
                <a:ea typeface="+mn-ea"/>
                <a:cs typeface="+mn-cs"/>
                <a:hlinkClick r:id="rId3"/>
              </a:rPr>
              <a:t>Matthew 7:12</a:t>
            </a:r>
            <a:r>
              <a:rPr lang="en-GB" sz="1200" b="0" i="0" u="none" strike="noStrike" kern="1200" dirty="0">
                <a:solidFill>
                  <a:schemeClr val="tx1"/>
                </a:solidFill>
                <a:effectLst/>
                <a:latin typeface="+mn-lt"/>
                <a:ea typeface="+mn-ea"/>
                <a:cs typeface="+mn-cs"/>
                <a:hlinkClick r:id="rId3"/>
              </a:rPr>
              <a:t> and </a:t>
            </a:r>
            <a:r>
              <a:rPr lang="en-GB" sz="1200" b="1" i="0" u="none" strike="noStrike" kern="1200" dirty="0">
                <a:solidFill>
                  <a:schemeClr val="tx1"/>
                </a:solidFill>
                <a:effectLst/>
                <a:latin typeface="+mn-lt"/>
                <a:ea typeface="+mn-ea"/>
                <a:cs typeface="+mn-cs"/>
                <a:hlinkClick r:id="rId3"/>
              </a:rPr>
              <a:t>Luke 6:31</a:t>
            </a:r>
            <a:r>
              <a:rPr lang="en-GB" sz="1200" b="0" i="0" u="none" strike="noStrike" kern="1200" dirty="0">
                <a:solidFill>
                  <a:schemeClr val="tx1"/>
                </a:solidFill>
                <a:effectLst/>
                <a:latin typeface="+mn-lt"/>
                <a:ea typeface="+mn-ea"/>
                <a:cs typeface="+mn-cs"/>
                <a:hlinkClick r:id="rId3"/>
              </a:rPr>
              <a:t>. It serves as a fundamental ethical guideline, emphasizing the importance of treating others with the same respect and kindness that one desires for oneself. This teaching is central to Jesus's ethical instructions and reflects the broader biblical call to love one’s </a:t>
            </a:r>
            <a:r>
              <a:rPr lang="en-GB" sz="1200" b="0" i="0" u="none" strike="noStrike" kern="1200" dirty="0" err="1">
                <a:solidFill>
                  <a:schemeClr val="tx1"/>
                </a:solidFill>
                <a:effectLst/>
                <a:latin typeface="+mn-lt"/>
                <a:ea typeface="+mn-ea"/>
                <a:cs typeface="+mn-cs"/>
                <a:hlinkClick r:id="rId3"/>
              </a:rPr>
              <a:t>neighbor</a:t>
            </a:r>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Door moments are one way to explore our own spirituality and how this relates to our relationships with others. This reflection focuses on </a:t>
            </a:r>
            <a:r>
              <a:rPr lang="en-GB" sz="1200" b="1" kern="1200" dirty="0">
                <a:solidFill>
                  <a:schemeClr val="tx1"/>
                </a:solidFill>
                <a:effectLst/>
                <a:latin typeface="+mn-lt"/>
                <a:ea typeface="+mn-ea"/>
                <a:cs typeface="+mn-cs"/>
              </a:rPr>
              <a:t>serving others </a:t>
            </a:r>
            <a:r>
              <a:rPr lang="en-GB" sz="1200" kern="1200" dirty="0">
                <a:solidFill>
                  <a:schemeClr val="tx1"/>
                </a:solidFill>
                <a:effectLst/>
                <a:latin typeface="+mn-lt"/>
                <a:ea typeface="+mn-ea"/>
                <a:cs typeface="+mn-cs"/>
              </a:rPr>
              <a:t>as an outworking of our spirituality, understanding our place in creation as </a:t>
            </a:r>
            <a:r>
              <a:rPr lang="en-GB" sz="1200" b="1" kern="1200" dirty="0">
                <a:solidFill>
                  <a:schemeClr val="tx1"/>
                </a:solidFill>
                <a:effectLst/>
                <a:latin typeface="+mn-lt"/>
                <a:ea typeface="+mn-ea"/>
                <a:cs typeface="+mn-cs"/>
              </a:rPr>
              <a:t>part of a community. </a:t>
            </a:r>
            <a:endParaRPr lang="en-GB" b="1" dirty="0"/>
          </a:p>
        </p:txBody>
      </p:sp>
      <p:sp>
        <p:nvSpPr>
          <p:cNvPr id="4" name="Slide Number Placeholder 3"/>
          <p:cNvSpPr>
            <a:spLocks noGrp="1"/>
          </p:cNvSpPr>
          <p:nvPr>
            <p:ph type="sldNum" sz="quarter" idx="5"/>
          </p:nvPr>
        </p:nvSpPr>
        <p:spPr/>
        <p:txBody>
          <a:bodyPr/>
          <a:lstStyle/>
          <a:p>
            <a:fld id="{068E6DBF-6D04-4DA9-B9D8-89E0B9D9A132}" type="slidenum">
              <a:rPr lang="en-GB" smtClean="0"/>
              <a:t>4</a:t>
            </a:fld>
            <a:endParaRPr lang="en-GB"/>
          </a:p>
        </p:txBody>
      </p:sp>
    </p:spTree>
    <p:extLst>
      <p:ext uri="{BB962C8B-B14F-4D97-AF65-F5344CB8AC3E}">
        <p14:creationId xmlns:p14="http://schemas.microsoft.com/office/powerpoint/2010/main" val="1271347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Use simple scenarios: sharing, playground behaviour, inclusion.#</a:t>
            </a:r>
          </a:p>
          <a:p>
            <a:pPr lvl="0"/>
            <a:r>
              <a:rPr lang="en-GB" sz="1200" kern="1200" dirty="0">
                <a:solidFill>
                  <a:schemeClr val="tx1"/>
                </a:solidFill>
                <a:effectLst/>
                <a:latin typeface="+mn-lt"/>
                <a:ea typeface="+mn-ea"/>
                <a:cs typeface="+mn-cs"/>
              </a:rPr>
              <a:t>Link to school behaviour expectations and what respect looks like.</a:t>
            </a:r>
          </a:p>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5</a:t>
            </a:fld>
            <a:endParaRPr lang="en-GB"/>
          </a:p>
        </p:txBody>
      </p:sp>
    </p:spTree>
    <p:extLst>
      <p:ext uri="{BB962C8B-B14F-4D97-AF65-F5344CB8AC3E}">
        <p14:creationId xmlns:p14="http://schemas.microsoft.com/office/powerpoint/2010/main" val="2405115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7</a:t>
            </a:fld>
            <a:endParaRPr lang="en-GB"/>
          </a:p>
        </p:txBody>
      </p:sp>
    </p:spTree>
    <p:extLst>
      <p:ext uri="{BB962C8B-B14F-4D97-AF65-F5344CB8AC3E}">
        <p14:creationId xmlns:p14="http://schemas.microsoft.com/office/powerpoint/2010/main" val="2424354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8</a:t>
            </a:fld>
            <a:endParaRPr lang="en-GB"/>
          </a:p>
        </p:txBody>
      </p:sp>
    </p:spTree>
    <p:extLst>
      <p:ext uri="{BB962C8B-B14F-4D97-AF65-F5344CB8AC3E}">
        <p14:creationId xmlns:p14="http://schemas.microsoft.com/office/powerpoint/2010/main" val="513110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Pupil Leadership:</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HT share quotes from SIAMS report – Dec 25 examples of others “shining” in school.</a:t>
            </a:r>
          </a:p>
          <a:p>
            <a:endParaRPr lang="en-GB"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Explore the words of Jesus: how every child can shine through kindness, learning, creativity, and courage.</a:t>
            </a:r>
          </a:p>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9</a:t>
            </a:fld>
            <a:endParaRPr lang="en-GB"/>
          </a:p>
        </p:txBody>
      </p:sp>
    </p:spTree>
    <p:extLst>
      <p:ext uri="{BB962C8B-B14F-4D97-AF65-F5344CB8AC3E}">
        <p14:creationId xmlns:p14="http://schemas.microsoft.com/office/powerpoint/2010/main" val="3207943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11</a:t>
            </a:fld>
            <a:endParaRPr lang="en-GB"/>
          </a:p>
        </p:txBody>
      </p:sp>
    </p:spTree>
    <p:extLst>
      <p:ext uri="{BB962C8B-B14F-4D97-AF65-F5344CB8AC3E}">
        <p14:creationId xmlns:p14="http://schemas.microsoft.com/office/powerpoint/2010/main" val="1883877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D9666-5AC3-2DF3-9CD1-6045C2FEFF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F4D8E8-B785-1D63-1411-624F0ADE92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577E93-39A2-2962-3ADB-569FD100860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EED6B06-0618-BBAE-59EF-1E3AFD1F696B}"/>
              </a:ext>
            </a:extLst>
          </p:cNvPr>
          <p:cNvSpPr>
            <a:spLocks noGrp="1"/>
          </p:cNvSpPr>
          <p:nvPr>
            <p:ph type="sldNum" sz="quarter" idx="5"/>
          </p:nvPr>
        </p:nvSpPr>
        <p:spPr/>
        <p:txBody>
          <a:bodyPr/>
          <a:lstStyle/>
          <a:p>
            <a:fld id="{068E6DBF-6D04-4DA9-B9D8-89E0B9D9A132}" type="slidenum">
              <a:rPr lang="en-GB" smtClean="0"/>
              <a:t>12</a:t>
            </a:fld>
            <a:endParaRPr lang="en-GB"/>
          </a:p>
        </p:txBody>
      </p:sp>
    </p:spTree>
    <p:extLst>
      <p:ext uri="{BB962C8B-B14F-4D97-AF65-F5344CB8AC3E}">
        <p14:creationId xmlns:p14="http://schemas.microsoft.com/office/powerpoint/2010/main" val="2258087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8875DE67-7830-4F27-BA7A-4F2AA7A55A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a:extLst>
              <a:ext uri="{FF2B5EF4-FFF2-40B4-BE49-F238E27FC236}">
                <a16:creationId xmlns:a16="http://schemas.microsoft.com/office/drawing/2014/main" id="{C8B2BFC3-5DD0-4807-BF4B-895BE161CFA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92164" name="Slide Number Placeholder 3">
            <a:extLst>
              <a:ext uri="{FF2B5EF4-FFF2-40B4-BE49-F238E27FC236}">
                <a16:creationId xmlns:a16="http://schemas.microsoft.com/office/drawing/2014/main" id="{6E02C3F0-1CA4-4ECA-A2E5-C9F2DE1D51E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New Roman" panose="02020603050405020304" pitchFamily="18" charset="0"/>
              </a:defRPr>
            </a:lvl1pPr>
            <a:lvl2pPr marL="742950" indent="-285750">
              <a:defRPr sz="2800">
                <a:solidFill>
                  <a:schemeClr val="tx1"/>
                </a:solidFill>
                <a:latin typeface="Times New Roman" panose="02020603050405020304" pitchFamily="18" charset="0"/>
              </a:defRPr>
            </a:lvl2pPr>
            <a:lvl3pPr marL="1143000" indent="-228600">
              <a:defRPr sz="2800">
                <a:solidFill>
                  <a:schemeClr val="tx1"/>
                </a:solidFill>
                <a:latin typeface="Times New Roman" panose="02020603050405020304" pitchFamily="18" charset="0"/>
              </a:defRPr>
            </a:lvl3pPr>
            <a:lvl4pPr marL="1600200" indent="-228600">
              <a:defRPr sz="2800">
                <a:solidFill>
                  <a:schemeClr val="tx1"/>
                </a:solidFill>
                <a:latin typeface="Times New Roman" panose="02020603050405020304" pitchFamily="18" charset="0"/>
              </a:defRPr>
            </a:lvl4pPr>
            <a:lvl5pPr marL="2057400" indent="-22860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FDAEFA4-FD57-4663-9E06-E3743CCB3EBC}"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615857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11/01/2026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4228969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11/01/2026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661936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45F2A6-FD70-43E1-92D2-72365D0D63DE}" type="datetimeFigureOut">
              <a:rPr lang="en-GB" smtClean="0"/>
              <a:t>11/01/2026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288328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B45F2A6-FD70-43E1-92D2-72365D0D63DE}" type="datetimeFigureOut">
              <a:rPr lang="en-GB" smtClean="0"/>
              <a:t>11/01/2026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669881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B45F2A6-FD70-43E1-92D2-72365D0D63DE}" type="datetimeFigureOut">
              <a:rPr lang="en-GB" smtClean="0"/>
              <a:t>11/01/2026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341461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B45F2A6-FD70-43E1-92D2-72365D0D63DE}" type="datetimeFigureOut">
              <a:rPr lang="en-GB" smtClean="0"/>
              <a:t>11/01/2026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843107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45F2A6-FD70-43E1-92D2-72365D0D63DE}" type="datetimeFigureOut">
              <a:rPr lang="en-GB" smtClean="0"/>
              <a:t>11/01/2026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746988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45F2A6-FD70-43E1-92D2-72365D0D63DE}" type="datetimeFigureOut">
              <a:rPr lang="en-GB" smtClean="0"/>
              <a:t>11/01/2026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956113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45F2A6-FD70-43E1-92D2-72365D0D63DE}" type="datetimeFigureOut">
              <a:rPr lang="en-GB" smtClean="0"/>
              <a:t>11/01/2026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521210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11/01/2026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287407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11/01/2026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90324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45F2A6-FD70-43E1-92D2-72365D0D63DE}" type="datetimeFigureOut">
              <a:rPr lang="en-GB" smtClean="0"/>
              <a:t>11/01/2026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C36FA0-116E-4BA9-A505-E432032F6B7C}" type="slidenum">
              <a:rPr lang="en-GB" smtClean="0"/>
              <a:t>‹#›</a:t>
            </a:fld>
            <a:endParaRPr lang="en-GB"/>
          </a:p>
        </p:txBody>
      </p:sp>
    </p:spTree>
    <p:extLst>
      <p:ext uri="{BB962C8B-B14F-4D97-AF65-F5344CB8AC3E}">
        <p14:creationId xmlns:p14="http://schemas.microsoft.com/office/powerpoint/2010/main" val="4442013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uk/url?sa=i&amp;url=https%3A%2F%2Fwww.td.org%2Finsights%2Fopen-the-door-to-trust&amp;psig=AOvVaw1LBc1eePtXrZHYAIcgbnB-&amp;ust=1607420409156000&amp;source=images&amp;cd=vfe&amp;ved=0CAIQjRxqFwoTCPi0j-bJu-0CFQAAAAAdAAAAABAD"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ogle.co.uk/url?sa=i&amp;url=https%3A%2F%2Fwww.td.org%2Finsights%2Fopen-the-door-to-trust&amp;psig=AOvVaw1LBc1eePtXrZHYAIcgbnB-&amp;ust=1607420409156000&amp;source=images&amp;cd=vfe&amp;ved=0CAIQjRxqFwoTCPi0j-bJu-0CFQAAAAAdAAAAABAD"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1.png"/><Relationship Id="rId5" Type="http://schemas.openxmlformats.org/officeDocument/2006/relationships/image" Target="../media/image10.jpe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BCBCA-705D-7D2F-1294-BEE1E059D984}"/>
              </a:ext>
            </a:extLst>
          </p:cNvPr>
          <p:cNvSpPr>
            <a:spLocks noGrp="1"/>
          </p:cNvSpPr>
          <p:nvPr>
            <p:ph type="ctrTitle"/>
          </p:nvPr>
        </p:nvSpPr>
        <p:spPr>
          <a:xfrm>
            <a:off x="589935" y="2006283"/>
            <a:ext cx="10805624" cy="2387600"/>
          </a:xfrm>
        </p:spPr>
        <p:txBody>
          <a:bodyPr>
            <a:normAutofit fontScale="90000"/>
          </a:bodyPr>
          <a:lstStyle/>
          <a:p>
            <a:r>
              <a:rPr lang="en-GB" sz="13800" dirty="0">
                <a:solidFill>
                  <a:srgbClr val="0070C0"/>
                </a:solidFill>
                <a:latin typeface="OpenDyslexic" panose="00000500000000000000" pitchFamily="50" charset="0"/>
              </a:rPr>
              <a:t>The Words of Jesus</a:t>
            </a:r>
          </a:p>
        </p:txBody>
      </p:sp>
      <p:sp>
        <p:nvSpPr>
          <p:cNvPr id="3" name="Subtitle 2">
            <a:extLst>
              <a:ext uri="{FF2B5EF4-FFF2-40B4-BE49-F238E27FC236}">
                <a16:creationId xmlns:a16="http://schemas.microsoft.com/office/drawing/2014/main" id="{6C5AE3A1-D1C3-B36D-40ED-B398CE354DF8}"/>
              </a:ext>
            </a:extLst>
          </p:cNvPr>
          <p:cNvSpPr>
            <a:spLocks noGrp="1"/>
          </p:cNvSpPr>
          <p:nvPr>
            <p:ph type="subTitle" idx="1"/>
          </p:nvPr>
        </p:nvSpPr>
        <p:spPr>
          <a:xfrm>
            <a:off x="1420747" y="4730206"/>
            <a:ext cx="9144000" cy="1655762"/>
          </a:xfrm>
        </p:spPr>
        <p:txBody>
          <a:bodyPr>
            <a:normAutofit fontScale="92500" lnSpcReduction="10000"/>
          </a:bodyPr>
          <a:lstStyle/>
          <a:p>
            <a:r>
              <a:rPr lang="en-GB" sz="6600" b="1" i="1" dirty="0">
                <a:solidFill>
                  <a:srgbClr val="0070C0"/>
                </a:solidFill>
                <a:latin typeface="OpenDyslexic" panose="00000500000000000000" pitchFamily="50" charset="0"/>
              </a:rPr>
              <a:t>Respect</a:t>
            </a:r>
            <a:r>
              <a:rPr lang="en-GB" sz="6600" i="1" dirty="0">
                <a:solidFill>
                  <a:srgbClr val="0070C0"/>
                </a:solidFill>
                <a:latin typeface="OpenDyslexic" panose="00000500000000000000" pitchFamily="50" charset="0"/>
              </a:rPr>
              <a:t> and </a:t>
            </a:r>
            <a:r>
              <a:rPr lang="en-GB" sz="6600" b="1" i="1" dirty="0">
                <a:solidFill>
                  <a:srgbClr val="0070C0"/>
                </a:solidFill>
                <a:latin typeface="OpenDyslexic" panose="00000500000000000000" pitchFamily="50" charset="0"/>
              </a:rPr>
              <a:t>Compassion</a:t>
            </a:r>
          </a:p>
        </p:txBody>
      </p:sp>
    </p:spTree>
    <p:extLst>
      <p:ext uri="{BB962C8B-B14F-4D97-AF65-F5344CB8AC3E}">
        <p14:creationId xmlns:p14="http://schemas.microsoft.com/office/powerpoint/2010/main" val="986887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5">
            <a:extLst>
              <a:ext uri="{FF2B5EF4-FFF2-40B4-BE49-F238E27FC236}">
                <a16:creationId xmlns:a16="http://schemas.microsoft.com/office/drawing/2014/main" id="{18BF710F-6BF2-47AB-8275-3947570A79FE}"/>
              </a:ext>
            </a:extLst>
          </p:cNvPr>
          <p:cNvSpPr>
            <a:spLocks noChangeArrowheads="1"/>
          </p:cNvSpPr>
          <p:nvPr/>
        </p:nvSpPr>
        <p:spPr bwMode="auto">
          <a:xfrm>
            <a:off x="537029" y="479425"/>
            <a:ext cx="11509827"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fontAlgn="base">
              <a:spcBef>
                <a:spcPct val="0"/>
              </a:spcBef>
              <a:spcAft>
                <a:spcPct val="0"/>
              </a:spcAft>
              <a:buNone/>
              <a:defRPr/>
            </a:pPr>
            <a:r>
              <a:rPr lang="en-US" altLang="en-US" sz="3600">
                <a:solidFill>
                  <a:srgbClr val="0070C0"/>
                </a:solidFill>
                <a:latin typeface="Comic Sans MS" panose="030F0702030302020204" pitchFamily="66" charset="0"/>
              </a:rPr>
              <a:t>Lord Jesus,</a:t>
            </a:r>
          </a:p>
          <a:p>
            <a:pPr algn="ctr" fontAlgn="base">
              <a:spcBef>
                <a:spcPct val="0"/>
              </a:spcBef>
              <a:spcAft>
                <a:spcPct val="0"/>
              </a:spcAft>
              <a:buNone/>
              <a:defRPr/>
            </a:pPr>
            <a:endParaRPr lang="en-US" altLang="en-US" sz="2000">
              <a:solidFill>
                <a:srgbClr val="0070C0"/>
              </a:solidFill>
              <a:latin typeface="Comic Sans MS" panose="030F0702030302020204" pitchFamily="66" charset="0"/>
            </a:endParaRPr>
          </a:p>
          <a:p>
            <a:pPr fontAlgn="base">
              <a:spcBef>
                <a:spcPct val="0"/>
              </a:spcBef>
              <a:spcAft>
                <a:spcPct val="0"/>
              </a:spcAft>
              <a:buNone/>
              <a:defRPr/>
            </a:pPr>
            <a:r>
              <a:rPr lang="en-US" altLang="en-US" sz="3600">
                <a:solidFill>
                  <a:srgbClr val="0070C0"/>
                </a:solidFill>
                <a:latin typeface="Comic Sans MS" panose="030F0702030302020204" pitchFamily="66" charset="0"/>
              </a:rPr>
              <a:t>We light this candle to remind us that You are the Light of the World.</a:t>
            </a:r>
          </a:p>
          <a:p>
            <a:pPr fontAlgn="base">
              <a:spcBef>
                <a:spcPct val="0"/>
              </a:spcBef>
              <a:spcAft>
                <a:spcPct val="0"/>
              </a:spcAft>
              <a:buNone/>
              <a:defRPr/>
            </a:pPr>
            <a:endParaRPr lang="en-US" altLang="en-US" sz="3600">
              <a:solidFill>
                <a:srgbClr val="0070C0"/>
              </a:solidFill>
              <a:latin typeface="Comic Sans MS" panose="030F0702030302020204" pitchFamily="66" charset="0"/>
            </a:endParaRPr>
          </a:p>
          <a:p>
            <a:pPr fontAlgn="base">
              <a:spcBef>
                <a:spcPct val="0"/>
              </a:spcBef>
              <a:spcAft>
                <a:spcPct val="0"/>
              </a:spcAft>
              <a:buNone/>
              <a:defRPr/>
            </a:pPr>
            <a:r>
              <a:rPr lang="en-US" altLang="en-US" sz="3600">
                <a:solidFill>
                  <a:srgbClr val="0070C0"/>
                </a:solidFill>
                <a:latin typeface="Comic Sans MS" panose="030F0702030302020204" pitchFamily="66" charset="0"/>
              </a:rPr>
              <a:t>As we come together to pray and praise, may your light remove all darkness from our lives.   </a:t>
            </a:r>
          </a:p>
          <a:p>
            <a:pPr fontAlgn="base">
              <a:spcBef>
                <a:spcPct val="0"/>
              </a:spcBef>
              <a:spcAft>
                <a:spcPct val="0"/>
              </a:spcAft>
              <a:buNone/>
              <a:defRPr/>
            </a:pPr>
            <a:r>
              <a:rPr lang="en-US" altLang="en-US" sz="3600">
                <a:solidFill>
                  <a:srgbClr val="0070C0"/>
                </a:solidFill>
                <a:latin typeface="Comic Sans MS" panose="030F0702030302020204" pitchFamily="66" charset="0"/>
              </a:rPr>
              <a:t>Amen.</a:t>
            </a:r>
            <a:endParaRPr lang="en-GB" altLang="en-US" sz="3600">
              <a:solidFill>
                <a:srgbClr val="0070C0"/>
              </a:solidFill>
              <a:latin typeface="Comic Sans MS" panose="030F0702030302020204" pitchFamily="66" charset="0"/>
            </a:endParaRPr>
          </a:p>
        </p:txBody>
      </p:sp>
      <p:pic>
        <p:nvPicPr>
          <p:cNvPr id="2" name="Candle Music">
            <a:hlinkClick r:id="" action="ppaction://media"/>
            <a:extLst>
              <a:ext uri="{FF2B5EF4-FFF2-40B4-BE49-F238E27FC236}">
                <a16:creationId xmlns:a16="http://schemas.microsoft.com/office/drawing/2014/main" id="{82C4084F-7C81-495B-A4FE-C3C28BD1BD7E}"/>
              </a:ext>
            </a:extLst>
          </p:cNvPr>
          <p:cNvPicPr>
            <a:picLocks noChangeAspect="1"/>
          </p:cNvPicPr>
          <p:nvPr>
            <a:audioFile r:link="rId1"/>
            <p:extLst>
              <p:ext uri="{DAA4B4D4-6D71-4841-9C94-3DE7FCFB9230}">
                <p14:media xmlns:p14="http://schemas.microsoft.com/office/powerpoint/2010/main" r:embed="rId2">
                  <p14:trim st="700" end="0.8775"/>
                  <p14:fade out="10000"/>
                </p14:media>
              </p:ext>
            </p:extLst>
          </p:nvPr>
        </p:nvPicPr>
        <p:blipFill>
          <a:blip r:embed="rId5"/>
          <a:stretch>
            <a:fillRect/>
          </a:stretch>
        </p:blipFill>
        <p:spPr>
          <a:xfrm>
            <a:off x="11437256" y="6073775"/>
            <a:ext cx="609600" cy="609600"/>
          </a:xfrm>
          <a:prstGeom prst="rect">
            <a:avLst/>
          </a:prstGeom>
        </p:spPr>
      </p:pic>
      <p:pic>
        <p:nvPicPr>
          <p:cNvPr id="3" name="Picture 2"/>
          <p:cNvPicPr>
            <a:picLocks noChangeAspect="1"/>
          </p:cNvPicPr>
          <p:nvPr/>
        </p:nvPicPr>
        <p:blipFill rotWithShape="1">
          <a:blip r:embed="rId6"/>
          <a:srcRect b="5961"/>
          <a:stretch/>
        </p:blipFill>
        <p:spPr>
          <a:xfrm>
            <a:off x="4242817" y="4856099"/>
            <a:ext cx="3629025" cy="1827276"/>
          </a:xfrm>
          <a:prstGeom prst="rect">
            <a:avLst/>
          </a:prstGeom>
        </p:spPr>
      </p:pic>
    </p:spTree>
    <p:extLst>
      <p:ext uri="{BB962C8B-B14F-4D97-AF65-F5344CB8AC3E}">
        <p14:creationId xmlns:p14="http://schemas.microsoft.com/office/powerpoint/2010/main" val="988647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67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FF56D-D369-C4E4-AF91-3E043B01531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DD07A74-0E1D-38DE-FF2D-E402624CC165}"/>
              </a:ext>
            </a:extLst>
          </p:cNvPr>
          <p:cNvPicPr>
            <a:picLocks noChangeAspect="1"/>
          </p:cNvPicPr>
          <p:nvPr/>
        </p:nvPicPr>
        <p:blipFill>
          <a:blip r:embed="rId3"/>
          <a:stretch>
            <a:fillRect/>
          </a:stretch>
        </p:blipFill>
        <p:spPr>
          <a:xfrm>
            <a:off x="3085767" y="0"/>
            <a:ext cx="6302074" cy="5082318"/>
          </a:xfrm>
          <a:prstGeom prst="rect">
            <a:avLst/>
          </a:prstGeom>
        </p:spPr>
      </p:pic>
      <p:sp>
        <p:nvSpPr>
          <p:cNvPr id="7" name="Rectangle: Rounded Corners 6">
            <a:extLst>
              <a:ext uri="{FF2B5EF4-FFF2-40B4-BE49-F238E27FC236}">
                <a16:creationId xmlns:a16="http://schemas.microsoft.com/office/drawing/2014/main" id="{6148490C-6788-4FB7-5CB8-4E1AD5C66906}"/>
              </a:ext>
            </a:extLst>
          </p:cNvPr>
          <p:cNvSpPr/>
          <p:nvPr/>
        </p:nvSpPr>
        <p:spPr>
          <a:xfrm>
            <a:off x="502920" y="5060205"/>
            <a:ext cx="10744200" cy="1584960"/>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Subtitle 2">
            <a:extLst>
              <a:ext uri="{FF2B5EF4-FFF2-40B4-BE49-F238E27FC236}">
                <a16:creationId xmlns:a16="http://schemas.microsoft.com/office/drawing/2014/main" id="{DD2D4821-EB5B-6933-BB9B-170E8200BF19}"/>
              </a:ext>
            </a:extLst>
          </p:cNvPr>
          <p:cNvSpPr>
            <a:spLocks noGrp="1"/>
          </p:cNvSpPr>
          <p:nvPr>
            <p:ph type="subTitle" idx="1"/>
          </p:nvPr>
        </p:nvSpPr>
        <p:spPr>
          <a:xfrm>
            <a:off x="1303020" y="5060205"/>
            <a:ext cx="9144000" cy="1655762"/>
          </a:xfrm>
        </p:spPr>
        <p:txBody>
          <a:bodyPr>
            <a:normAutofit fontScale="92500" lnSpcReduction="10000"/>
          </a:bodyPr>
          <a:lstStyle/>
          <a:p>
            <a:r>
              <a:rPr lang="en-GB" sz="6600" b="1" i="1" dirty="0">
                <a:solidFill>
                  <a:srgbClr val="0070C0"/>
                </a:solidFill>
                <a:latin typeface="OpenDyslexic" panose="00000500000000000000" pitchFamily="50" charset="0"/>
              </a:rPr>
              <a:t>Respect</a:t>
            </a:r>
            <a:r>
              <a:rPr lang="en-GB" sz="6600" i="1" dirty="0">
                <a:solidFill>
                  <a:srgbClr val="0070C0"/>
                </a:solidFill>
                <a:latin typeface="OpenDyslexic" panose="00000500000000000000" pitchFamily="50" charset="0"/>
              </a:rPr>
              <a:t> and </a:t>
            </a:r>
            <a:r>
              <a:rPr lang="en-GB" sz="6600" b="1" i="1" dirty="0">
                <a:solidFill>
                  <a:srgbClr val="0070C0"/>
                </a:solidFill>
                <a:latin typeface="OpenDyslexic" panose="00000500000000000000" pitchFamily="50" charset="0"/>
              </a:rPr>
              <a:t>Compassion</a:t>
            </a:r>
          </a:p>
        </p:txBody>
      </p:sp>
    </p:spTree>
    <p:extLst>
      <p:ext uri="{BB962C8B-B14F-4D97-AF65-F5344CB8AC3E}">
        <p14:creationId xmlns:p14="http://schemas.microsoft.com/office/powerpoint/2010/main" val="45305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C7493-813B-0EAD-9882-4F2D854CB8D2}"/>
              </a:ext>
            </a:extLst>
          </p:cNvPr>
          <p:cNvSpPr>
            <a:spLocks noGrp="1"/>
          </p:cNvSpPr>
          <p:nvPr>
            <p:ph type="title"/>
          </p:nvPr>
        </p:nvSpPr>
        <p:spPr>
          <a:xfrm>
            <a:off x="419100" y="2111206"/>
            <a:ext cx="11353800" cy="1603376"/>
          </a:xfrm>
        </p:spPr>
        <p:txBody>
          <a:bodyPr>
            <a:normAutofit fontScale="90000"/>
          </a:bodyPr>
          <a:lstStyle/>
          <a:p>
            <a:pPr algn="ctr"/>
            <a:br>
              <a:rPr lang="en-GB" sz="8000" b="1" dirty="0">
                <a:solidFill>
                  <a:srgbClr val="0070C0"/>
                </a:solidFill>
                <a:latin typeface="OpenDyslexic" panose="00000500000000000000" pitchFamily="50" charset="0"/>
              </a:rPr>
            </a:br>
            <a:r>
              <a:rPr lang="en-GB" sz="8000" b="1" dirty="0">
                <a:solidFill>
                  <a:srgbClr val="0070C0"/>
                </a:solidFill>
                <a:latin typeface="OpenDyslexic" panose="00000500000000000000" pitchFamily="50" charset="0"/>
              </a:rPr>
              <a:t>‘Do unto others as </a:t>
            </a:r>
            <a:br>
              <a:rPr lang="en-GB" sz="8000" b="1" dirty="0">
                <a:solidFill>
                  <a:srgbClr val="0070C0"/>
                </a:solidFill>
                <a:latin typeface="OpenDyslexic" panose="00000500000000000000" pitchFamily="50" charset="0"/>
              </a:rPr>
            </a:br>
            <a:r>
              <a:rPr lang="en-GB" sz="8000" b="1" dirty="0">
                <a:solidFill>
                  <a:srgbClr val="0070C0"/>
                </a:solidFill>
                <a:latin typeface="OpenDyslexic" panose="00000500000000000000" pitchFamily="50" charset="0"/>
              </a:rPr>
              <a:t>you would have them do unto you.’</a:t>
            </a:r>
            <a:br>
              <a:rPr lang="en-GB" sz="6600" dirty="0"/>
            </a:br>
            <a:br>
              <a:rPr lang="en-US" sz="6600" dirty="0">
                <a:solidFill>
                  <a:srgbClr val="0070C0"/>
                </a:solidFill>
                <a:latin typeface="OpenDyslexic" panose="00000500000000000000" pitchFamily="50" charset="0"/>
              </a:rPr>
            </a:br>
            <a:endParaRPr lang="en-GB" sz="6600" dirty="0">
              <a:solidFill>
                <a:srgbClr val="0070C0"/>
              </a:solidFill>
              <a:latin typeface="OpenDyslexic" panose="00000500000000000000" pitchFamily="50" charset="0"/>
            </a:endParaRPr>
          </a:p>
        </p:txBody>
      </p:sp>
      <p:sp>
        <p:nvSpPr>
          <p:cNvPr id="3" name="Content Placeholder 2">
            <a:extLst>
              <a:ext uri="{FF2B5EF4-FFF2-40B4-BE49-F238E27FC236}">
                <a16:creationId xmlns:a16="http://schemas.microsoft.com/office/drawing/2014/main" id="{83746066-4475-2FAA-E711-7E05ADFB90E7}"/>
              </a:ext>
            </a:extLst>
          </p:cNvPr>
          <p:cNvSpPr>
            <a:spLocks noGrp="1"/>
          </p:cNvSpPr>
          <p:nvPr>
            <p:ph idx="1"/>
          </p:nvPr>
        </p:nvSpPr>
        <p:spPr>
          <a:xfrm>
            <a:off x="5844631" y="4259180"/>
            <a:ext cx="5424948" cy="1888958"/>
          </a:xfrm>
        </p:spPr>
        <p:txBody>
          <a:bodyPr>
            <a:normAutofit fontScale="25000" lnSpcReduction="20000"/>
          </a:bodyPr>
          <a:lstStyle/>
          <a:p>
            <a:pPr marL="0" indent="0" algn="ctr">
              <a:buNone/>
            </a:pPr>
            <a:endParaRPr lang="en-GB" sz="4400" dirty="0">
              <a:solidFill>
                <a:srgbClr val="0070C0"/>
              </a:solidFill>
              <a:latin typeface="OpenDyslexic" panose="00000500000000000000" pitchFamily="50" charset="0"/>
            </a:endParaRPr>
          </a:p>
          <a:p>
            <a:pPr marL="0" indent="0" algn="ctr">
              <a:buNone/>
            </a:pPr>
            <a:endParaRPr lang="en-US" sz="4800" dirty="0">
              <a:solidFill>
                <a:srgbClr val="0070C0"/>
              </a:solidFill>
              <a:latin typeface="OpenDyslexic" panose="00000500000000000000" pitchFamily="50" charset="0"/>
            </a:endParaRPr>
          </a:p>
          <a:p>
            <a:pPr marL="0" indent="0" algn="ctr">
              <a:buNone/>
            </a:pPr>
            <a:endParaRPr lang="en-US" sz="4800" dirty="0">
              <a:solidFill>
                <a:srgbClr val="0070C0"/>
              </a:solidFill>
              <a:latin typeface="OpenDyslexic" panose="00000500000000000000" pitchFamily="50" charset="0"/>
            </a:endParaRPr>
          </a:p>
          <a:p>
            <a:pPr marL="0" indent="0" algn="ctr">
              <a:buNone/>
            </a:pPr>
            <a:endParaRPr lang="en-US" sz="14400" dirty="0">
              <a:solidFill>
                <a:srgbClr val="0070C0"/>
              </a:solidFill>
              <a:latin typeface="OpenDyslexic" panose="00000500000000000000" pitchFamily="50" charset="0"/>
            </a:endParaRPr>
          </a:p>
          <a:p>
            <a:pPr marL="0" indent="0" algn="ctr">
              <a:buNone/>
            </a:pPr>
            <a:r>
              <a:rPr lang="en-GB" sz="14400" b="1" dirty="0">
                <a:solidFill>
                  <a:srgbClr val="0070C0"/>
                </a:solidFill>
                <a:latin typeface="OpenDyslexic" panose="00000500000000000000" pitchFamily="50" charset="0"/>
              </a:rPr>
              <a:t>Matthew 7:12</a:t>
            </a:r>
          </a:p>
          <a:p>
            <a:pPr marL="0" indent="0" algn="ctr">
              <a:buNone/>
            </a:pPr>
            <a:r>
              <a:rPr lang="en-GB" sz="14400" b="1" dirty="0">
                <a:solidFill>
                  <a:srgbClr val="0070C0"/>
                </a:solidFill>
                <a:latin typeface="OpenDyslexic" panose="00000500000000000000" pitchFamily="50" charset="0"/>
              </a:rPr>
              <a:t>Luke 6:31</a:t>
            </a:r>
            <a:br>
              <a:rPr lang="en-GB" sz="4800" dirty="0"/>
            </a:br>
            <a:endParaRPr lang="en-GB" sz="4400" dirty="0">
              <a:solidFill>
                <a:srgbClr val="0070C0"/>
              </a:solidFill>
              <a:latin typeface="OpenDyslexic" panose="00000500000000000000" pitchFamily="50" charset="0"/>
            </a:endParaRPr>
          </a:p>
          <a:p>
            <a:pPr marL="0" indent="0" algn="ctr">
              <a:buNone/>
            </a:pPr>
            <a:endParaRPr lang="en-GB" sz="4400" dirty="0">
              <a:solidFill>
                <a:srgbClr val="0070C0"/>
              </a:solidFill>
              <a:latin typeface="OpenDyslexic" panose="00000500000000000000" pitchFamily="50" charset="0"/>
            </a:endParaRPr>
          </a:p>
        </p:txBody>
      </p:sp>
      <p:pic>
        <p:nvPicPr>
          <p:cNvPr id="4" name="Picture 3" descr="Open the Door to Trust">
            <a:hlinkClick r:id="rId3" tgtFrame="&quot;_blank&quot;"/>
            <a:extLst>
              <a:ext uri="{FF2B5EF4-FFF2-40B4-BE49-F238E27FC236}">
                <a16:creationId xmlns:a16="http://schemas.microsoft.com/office/drawing/2014/main" id="{4CF9BD78-1A8F-0AF1-2A82-10271F4D0221}"/>
              </a:ext>
            </a:extLst>
          </p:cNvPr>
          <p:cNvPicPr>
            <a:picLocks noChangeAspect="1"/>
          </p:cNvPicPr>
          <p:nvPr/>
        </p:nvPicPr>
        <p:blipFill rotWithShape="1">
          <a:blip r:embed="rId4">
            <a:extLst>
              <a:ext uri="{28A0092B-C50C-407E-A947-70E740481C1C}">
                <a14:useLocalDpi xmlns:a14="http://schemas.microsoft.com/office/drawing/2010/main" val="0"/>
              </a:ext>
            </a:extLst>
          </a:blip>
          <a:srcRect l="35334"/>
          <a:stretch/>
        </p:blipFill>
        <p:spPr bwMode="auto">
          <a:xfrm>
            <a:off x="426810" y="4092426"/>
            <a:ext cx="2880269" cy="250903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24014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026B9D7-D830-1A88-0754-45712D8F0117}"/>
              </a:ext>
            </a:extLst>
          </p:cNvPr>
          <p:cNvSpPr txBox="1"/>
          <p:nvPr/>
        </p:nvSpPr>
        <p:spPr>
          <a:xfrm>
            <a:off x="3162300" y="5334000"/>
            <a:ext cx="5867400" cy="1015663"/>
          </a:xfrm>
          <a:prstGeom prst="rect">
            <a:avLst/>
          </a:prstGeom>
          <a:noFill/>
        </p:spPr>
        <p:txBody>
          <a:bodyPr wrap="square" rtlCol="0">
            <a:spAutoFit/>
          </a:bodyPr>
          <a:lstStyle/>
          <a:p>
            <a:pPr algn="ctr"/>
            <a:r>
              <a:rPr lang="en-GB" sz="6000" dirty="0">
                <a:solidFill>
                  <a:srgbClr val="0070C0"/>
                </a:solidFill>
                <a:latin typeface="OpenDyslexic" panose="00000500000000000000" pitchFamily="50" charset="0"/>
              </a:rPr>
              <a:t>Inclusion</a:t>
            </a:r>
          </a:p>
        </p:txBody>
      </p:sp>
      <p:pic>
        <p:nvPicPr>
          <p:cNvPr id="7" name="Picture 6">
            <a:extLst>
              <a:ext uri="{FF2B5EF4-FFF2-40B4-BE49-F238E27FC236}">
                <a16:creationId xmlns:a16="http://schemas.microsoft.com/office/drawing/2014/main" id="{7A2DB686-A082-F0E5-083A-F65E48D6F2C1}"/>
              </a:ext>
            </a:extLst>
          </p:cNvPr>
          <p:cNvPicPr>
            <a:picLocks noChangeAspect="1"/>
          </p:cNvPicPr>
          <p:nvPr/>
        </p:nvPicPr>
        <p:blipFill>
          <a:blip r:embed="rId3"/>
          <a:stretch>
            <a:fillRect/>
          </a:stretch>
        </p:blipFill>
        <p:spPr>
          <a:xfrm>
            <a:off x="2408528" y="0"/>
            <a:ext cx="7775056" cy="5039023"/>
          </a:xfrm>
          <a:prstGeom prst="rect">
            <a:avLst/>
          </a:prstGeom>
        </p:spPr>
      </p:pic>
    </p:spTree>
    <p:extLst>
      <p:ext uri="{BB962C8B-B14F-4D97-AF65-F5344CB8AC3E}">
        <p14:creationId xmlns:p14="http://schemas.microsoft.com/office/powerpoint/2010/main" val="731608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92C250B-2484-4C01-C698-2916B77769CC}"/>
              </a:ext>
            </a:extLst>
          </p:cNvPr>
          <p:cNvPicPr>
            <a:picLocks noChangeAspect="1"/>
          </p:cNvPicPr>
          <p:nvPr/>
        </p:nvPicPr>
        <p:blipFill>
          <a:blip r:embed="rId2"/>
          <a:srcRect l="2673" t="36329"/>
          <a:stretch>
            <a:fillRect/>
          </a:stretch>
        </p:blipFill>
        <p:spPr>
          <a:xfrm>
            <a:off x="4815840" y="4190999"/>
            <a:ext cx="7239000" cy="2484289"/>
          </a:xfrm>
          <a:prstGeom prst="rect">
            <a:avLst/>
          </a:prstGeom>
        </p:spPr>
      </p:pic>
      <p:pic>
        <p:nvPicPr>
          <p:cNvPr id="2" name="Content Placeholder 3" descr="A group of children in circles&#10;&#10;Description automatically generated">
            <a:extLst>
              <a:ext uri="{FF2B5EF4-FFF2-40B4-BE49-F238E27FC236}">
                <a16:creationId xmlns:a16="http://schemas.microsoft.com/office/drawing/2014/main" id="{5F4886FD-0B32-1ABA-9C77-7909E8E75C8D}"/>
              </a:ext>
            </a:extLst>
          </p:cNvPr>
          <p:cNvPicPr>
            <a:picLocks noChangeAspect="1"/>
          </p:cNvPicPr>
          <p:nvPr/>
        </p:nvPicPr>
        <p:blipFill rotWithShape="1">
          <a:blip r:embed="rId3">
            <a:extLst>
              <a:ext uri="{28A0092B-C50C-407E-A947-70E740481C1C}">
                <a14:useLocalDpi xmlns:a14="http://schemas.microsoft.com/office/drawing/2010/main" val="0"/>
              </a:ext>
            </a:extLst>
          </a:blip>
          <a:srcRect l="1670" t="19079" r="1685" b="1929"/>
          <a:stretch/>
        </p:blipFill>
        <p:spPr>
          <a:xfrm>
            <a:off x="335280" y="182711"/>
            <a:ext cx="6549780" cy="3724594"/>
          </a:xfrm>
          <a:prstGeom prst="rect">
            <a:avLst/>
          </a:prstGeom>
          <a:ln w="38100" cap="sq" cmpd="thickThin">
            <a:solidFill>
              <a:srgbClr val="000000"/>
            </a:solidFill>
            <a:prstDash val="solid"/>
            <a:miter lim="800000"/>
          </a:ln>
          <a:effectLst>
            <a:innerShdw blurRad="76200">
              <a:srgbClr val="000000"/>
            </a:innerShdw>
          </a:effectLst>
        </p:spPr>
      </p:pic>
      <p:sp>
        <p:nvSpPr>
          <p:cNvPr id="5" name="TextBox 4">
            <a:extLst>
              <a:ext uri="{FF2B5EF4-FFF2-40B4-BE49-F238E27FC236}">
                <a16:creationId xmlns:a16="http://schemas.microsoft.com/office/drawing/2014/main" id="{CD6C5F21-E9E3-E2A7-E75E-F7B654A7935F}"/>
              </a:ext>
            </a:extLst>
          </p:cNvPr>
          <p:cNvSpPr txBox="1"/>
          <p:nvPr/>
        </p:nvSpPr>
        <p:spPr>
          <a:xfrm>
            <a:off x="7467600" y="1082040"/>
            <a:ext cx="4389120" cy="646331"/>
          </a:xfrm>
          <a:prstGeom prst="rect">
            <a:avLst/>
          </a:prstGeom>
          <a:noFill/>
        </p:spPr>
        <p:txBody>
          <a:bodyPr wrap="square" rtlCol="0">
            <a:spAutoFit/>
          </a:bodyPr>
          <a:lstStyle/>
          <a:p>
            <a:r>
              <a:rPr lang="en-GB" sz="3600" dirty="0">
                <a:solidFill>
                  <a:srgbClr val="0070C0"/>
                </a:solidFill>
                <a:latin typeface="OpenDyslexic" panose="00000500000000000000" pitchFamily="50" charset="0"/>
              </a:rPr>
              <a:t>Relational Policy</a:t>
            </a:r>
          </a:p>
        </p:txBody>
      </p:sp>
    </p:spTree>
    <p:extLst>
      <p:ext uri="{BB962C8B-B14F-4D97-AF65-F5344CB8AC3E}">
        <p14:creationId xmlns:p14="http://schemas.microsoft.com/office/powerpoint/2010/main" val="1945762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4125D0A-D16C-A9E3-13D8-329B81CC9225}"/>
              </a:ext>
            </a:extLst>
          </p:cNvPr>
          <p:cNvPicPr>
            <a:picLocks noChangeAspect="1"/>
          </p:cNvPicPr>
          <p:nvPr/>
        </p:nvPicPr>
        <p:blipFill>
          <a:blip r:embed="rId3"/>
          <a:stretch>
            <a:fillRect/>
          </a:stretch>
        </p:blipFill>
        <p:spPr>
          <a:xfrm>
            <a:off x="1996484" y="192346"/>
            <a:ext cx="8747715" cy="6473308"/>
          </a:xfrm>
          <a:prstGeom prst="rect">
            <a:avLst/>
          </a:prstGeom>
        </p:spPr>
      </p:pic>
      <p:sp>
        <p:nvSpPr>
          <p:cNvPr id="3" name="Rectangle: Rounded Corners 2">
            <a:extLst>
              <a:ext uri="{FF2B5EF4-FFF2-40B4-BE49-F238E27FC236}">
                <a16:creationId xmlns:a16="http://schemas.microsoft.com/office/drawing/2014/main" id="{47D3ACB3-F2C6-54EA-ECB0-7E1AF6D2A216}"/>
              </a:ext>
            </a:extLst>
          </p:cNvPr>
          <p:cNvSpPr/>
          <p:nvPr/>
        </p:nvSpPr>
        <p:spPr>
          <a:xfrm>
            <a:off x="3810000" y="304800"/>
            <a:ext cx="5699760" cy="1661160"/>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8000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620A3F-743D-3519-D6C3-D03AFED3366A}"/>
              </a:ext>
            </a:extLst>
          </p:cNvPr>
          <p:cNvPicPr>
            <a:picLocks noChangeAspect="1"/>
          </p:cNvPicPr>
          <p:nvPr/>
        </p:nvPicPr>
        <p:blipFill>
          <a:blip r:embed="rId3"/>
          <a:stretch>
            <a:fillRect/>
          </a:stretch>
        </p:blipFill>
        <p:spPr>
          <a:xfrm>
            <a:off x="1817234" y="191296"/>
            <a:ext cx="8557532" cy="6475408"/>
          </a:xfrm>
          <a:prstGeom prst="rect">
            <a:avLst/>
          </a:prstGeom>
        </p:spPr>
      </p:pic>
    </p:spTree>
    <p:extLst>
      <p:ext uri="{BB962C8B-B14F-4D97-AF65-F5344CB8AC3E}">
        <p14:creationId xmlns:p14="http://schemas.microsoft.com/office/powerpoint/2010/main" val="2936758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6E7DF-3C76-AE93-2291-455FF2F9D4B0}"/>
              </a:ext>
            </a:extLst>
          </p:cNvPr>
          <p:cNvSpPr>
            <a:spLocks noGrp="1"/>
          </p:cNvSpPr>
          <p:nvPr>
            <p:ph type="title"/>
          </p:nvPr>
        </p:nvSpPr>
        <p:spPr>
          <a:xfrm>
            <a:off x="565004" y="2766218"/>
            <a:ext cx="5400368" cy="1325563"/>
          </a:xfrm>
        </p:spPr>
        <p:txBody>
          <a:bodyPr>
            <a:noAutofit/>
          </a:bodyPr>
          <a:lstStyle/>
          <a:p>
            <a:pPr algn="ctr"/>
            <a:r>
              <a:rPr lang="en-GB" sz="3600" dirty="0">
                <a:latin typeface="OpenDyslexic" panose="00000500000000000000" pitchFamily="50" charset="0"/>
              </a:rPr>
              <a:t>…the loving actions of staff and pupils, who are empowered to make a difference</a:t>
            </a:r>
            <a:endParaRPr lang="en-GB" sz="3600" dirty="0">
              <a:solidFill>
                <a:srgbClr val="0070C0"/>
              </a:solidFill>
              <a:latin typeface="OpenDyslexic" panose="00000500000000000000" pitchFamily="50" charset="0"/>
            </a:endParaRPr>
          </a:p>
        </p:txBody>
      </p:sp>
      <p:sp>
        <p:nvSpPr>
          <p:cNvPr id="4" name="Content Placeholder 3">
            <a:extLst>
              <a:ext uri="{FF2B5EF4-FFF2-40B4-BE49-F238E27FC236}">
                <a16:creationId xmlns:a16="http://schemas.microsoft.com/office/drawing/2014/main" id="{4E3402C9-B998-42C6-FFD5-991C633F8A7B}"/>
              </a:ext>
            </a:extLst>
          </p:cNvPr>
          <p:cNvSpPr>
            <a:spLocks noGrp="1"/>
          </p:cNvSpPr>
          <p:nvPr>
            <p:ph idx="1"/>
          </p:nvPr>
        </p:nvSpPr>
        <p:spPr>
          <a:xfrm>
            <a:off x="631371" y="404243"/>
            <a:ext cx="11097461" cy="1838213"/>
          </a:xfrm>
        </p:spPr>
        <p:txBody>
          <a:bodyPr>
            <a:normAutofit fontScale="92500"/>
          </a:bodyPr>
          <a:lstStyle/>
          <a:p>
            <a:pPr marL="0" indent="0">
              <a:buNone/>
            </a:pPr>
            <a:r>
              <a:rPr lang="en-GB" sz="3200" dirty="0">
                <a:solidFill>
                  <a:srgbClr val="002060"/>
                </a:solidFill>
                <a:latin typeface="OpenDyslexic" panose="00000500000000000000" pitchFamily="50" charset="0"/>
              </a:rPr>
              <a:t>Strong relationships are at the heart of school life, nurturing a happy environment where people are known and valued. As a result, care and kindness permeate the school, enhancing wellbeing.</a:t>
            </a:r>
          </a:p>
        </p:txBody>
      </p:sp>
      <p:sp>
        <p:nvSpPr>
          <p:cNvPr id="10" name="TextBox 9">
            <a:extLst>
              <a:ext uri="{FF2B5EF4-FFF2-40B4-BE49-F238E27FC236}">
                <a16:creationId xmlns:a16="http://schemas.microsoft.com/office/drawing/2014/main" id="{C306D531-8989-69EF-51FB-6A6FC83DD75A}"/>
              </a:ext>
            </a:extLst>
          </p:cNvPr>
          <p:cNvSpPr txBox="1"/>
          <p:nvPr/>
        </p:nvSpPr>
        <p:spPr>
          <a:xfrm>
            <a:off x="6226629" y="3899212"/>
            <a:ext cx="5682343" cy="2554545"/>
          </a:xfrm>
          <a:prstGeom prst="rect">
            <a:avLst/>
          </a:prstGeom>
          <a:noFill/>
        </p:spPr>
        <p:txBody>
          <a:bodyPr wrap="square">
            <a:spAutoFit/>
          </a:bodyPr>
          <a:lstStyle/>
          <a:p>
            <a:r>
              <a:rPr lang="en-GB" sz="3200" dirty="0">
                <a:solidFill>
                  <a:schemeClr val="accent6">
                    <a:lumMod val="75000"/>
                  </a:schemeClr>
                </a:solidFill>
                <a:latin typeface="OpenDyslexic" panose="00000500000000000000" pitchFamily="50" charset="0"/>
              </a:rPr>
              <a:t>…kindness and togetherness infuse the school, enriching the lives of pupils and families.</a:t>
            </a:r>
          </a:p>
        </p:txBody>
      </p:sp>
    </p:spTree>
    <p:extLst>
      <p:ext uri="{BB962C8B-B14F-4D97-AF65-F5344CB8AC3E}">
        <p14:creationId xmlns:p14="http://schemas.microsoft.com/office/powerpoint/2010/main" val="2050282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1E5FBA5-6DD3-7FB1-40CD-61C305C8C6F6}"/>
              </a:ext>
            </a:extLst>
          </p:cNvPr>
          <p:cNvSpPr txBox="1"/>
          <p:nvPr/>
        </p:nvSpPr>
        <p:spPr>
          <a:xfrm>
            <a:off x="489858" y="342689"/>
            <a:ext cx="7347856" cy="2554545"/>
          </a:xfrm>
          <a:prstGeom prst="rect">
            <a:avLst/>
          </a:prstGeom>
          <a:noFill/>
        </p:spPr>
        <p:txBody>
          <a:bodyPr wrap="square">
            <a:spAutoFit/>
          </a:bodyPr>
          <a:lstStyle/>
          <a:p>
            <a:r>
              <a:rPr lang="en-GB" sz="3200" dirty="0">
                <a:latin typeface="OpenDyslexic" panose="00000500000000000000" pitchFamily="50" charset="0"/>
              </a:rPr>
              <a:t>…pupils use key messages to inspire their actions. For example, small acts of kindness, rooted in the school’s values, transcend the school</a:t>
            </a:r>
            <a:r>
              <a:rPr lang="en-GB" sz="2400" dirty="0">
                <a:latin typeface="OpenDyslexic" panose="00000500000000000000" pitchFamily="50" charset="0"/>
              </a:rPr>
              <a:t>.</a:t>
            </a:r>
          </a:p>
        </p:txBody>
      </p:sp>
      <p:sp>
        <p:nvSpPr>
          <p:cNvPr id="12" name="TextBox 11">
            <a:extLst>
              <a:ext uri="{FF2B5EF4-FFF2-40B4-BE49-F238E27FC236}">
                <a16:creationId xmlns:a16="http://schemas.microsoft.com/office/drawing/2014/main" id="{F64C4828-B8A4-FE1B-6905-80CE55A17C94}"/>
              </a:ext>
            </a:extLst>
          </p:cNvPr>
          <p:cNvSpPr txBox="1"/>
          <p:nvPr/>
        </p:nvSpPr>
        <p:spPr>
          <a:xfrm>
            <a:off x="4071258" y="3252596"/>
            <a:ext cx="7532912" cy="2308324"/>
          </a:xfrm>
          <a:prstGeom prst="rect">
            <a:avLst/>
          </a:prstGeom>
          <a:noFill/>
        </p:spPr>
        <p:txBody>
          <a:bodyPr wrap="square">
            <a:spAutoFit/>
          </a:bodyPr>
          <a:lstStyle/>
          <a:p>
            <a:r>
              <a:rPr lang="en-GB" sz="3600" dirty="0">
                <a:solidFill>
                  <a:srgbClr val="FF0000"/>
                </a:solidFill>
                <a:latin typeface="OpenDyslexic" panose="00000500000000000000" pitchFamily="50" charset="0"/>
              </a:rPr>
              <a:t>…value of love is at the heart of school life, inspiring a culture of living well together. </a:t>
            </a:r>
          </a:p>
        </p:txBody>
      </p:sp>
      <p:sp>
        <p:nvSpPr>
          <p:cNvPr id="8" name="TextBox 7">
            <a:extLst>
              <a:ext uri="{FF2B5EF4-FFF2-40B4-BE49-F238E27FC236}">
                <a16:creationId xmlns:a16="http://schemas.microsoft.com/office/drawing/2014/main" id="{1C759C77-9535-5E5E-7977-DB721D296D2C}"/>
              </a:ext>
            </a:extLst>
          </p:cNvPr>
          <p:cNvSpPr txBox="1"/>
          <p:nvPr/>
        </p:nvSpPr>
        <p:spPr>
          <a:xfrm>
            <a:off x="283028" y="5807425"/>
            <a:ext cx="11669485" cy="707886"/>
          </a:xfrm>
          <a:prstGeom prst="rect">
            <a:avLst/>
          </a:prstGeom>
          <a:noFill/>
        </p:spPr>
        <p:txBody>
          <a:bodyPr wrap="square">
            <a:spAutoFit/>
          </a:bodyPr>
          <a:lstStyle/>
          <a:p>
            <a:pPr algn="ctr"/>
            <a:r>
              <a:rPr lang="en-GB" sz="2000" dirty="0">
                <a:solidFill>
                  <a:srgbClr val="002060"/>
                </a:solidFill>
                <a:latin typeface="OpenDyslexic" panose="00000500000000000000" pitchFamily="50" charset="0"/>
              </a:rPr>
              <a:t>The </a:t>
            </a:r>
            <a:r>
              <a:rPr lang="en-GB" sz="2000" kern="1200" dirty="0">
                <a:solidFill>
                  <a:srgbClr val="002060"/>
                </a:solidFill>
                <a:effectLst/>
                <a:latin typeface="OpenDyslexic" panose="00000500000000000000" pitchFamily="50" charset="0"/>
              </a:rPr>
              <a:t>words of Jesus: every child can shine through kindness, learning, creativity, and courage.</a:t>
            </a:r>
          </a:p>
        </p:txBody>
      </p:sp>
    </p:spTree>
    <p:extLst>
      <p:ext uri="{BB962C8B-B14F-4D97-AF65-F5344CB8AC3E}">
        <p14:creationId xmlns:p14="http://schemas.microsoft.com/office/powerpoint/2010/main" val="3979107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AE170-394C-730E-42D4-0D7274D73FAE}"/>
              </a:ext>
            </a:extLst>
          </p:cNvPr>
          <p:cNvSpPr>
            <a:spLocks noGrp="1"/>
          </p:cNvSpPr>
          <p:nvPr>
            <p:ph type="title"/>
          </p:nvPr>
        </p:nvSpPr>
        <p:spPr/>
        <p:txBody>
          <a:bodyPr/>
          <a:lstStyle/>
          <a:p>
            <a:r>
              <a:rPr lang="en-GB">
                <a:solidFill>
                  <a:srgbClr val="0070C0"/>
                </a:solidFill>
                <a:latin typeface="OpenDyslexic" panose="00000500000000000000" pitchFamily="50" charset="0"/>
              </a:rPr>
              <a:t>Prayer</a:t>
            </a:r>
          </a:p>
        </p:txBody>
      </p:sp>
      <p:sp>
        <p:nvSpPr>
          <p:cNvPr id="3" name="Content Placeholder 2">
            <a:extLst>
              <a:ext uri="{FF2B5EF4-FFF2-40B4-BE49-F238E27FC236}">
                <a16:creationId xmlns:a16="http://schemas.microsoft.com/office/drawing/2014/main" id="{EF5D6F34-E1C6-4F31-4202-7A2E08F7FEA3}"/>
              </a:ext>
            </a:extLst>
          </p:cNvPr>
          <p:cNvSpPr>
            <a:spLocks noGrp="1"/>
          </p:cNvSpPr>
          <p:nvPr>
            <p:ph idx="1"/>
          </p:nvPr>
        </p:nvSpPr>
        <p:spPr/>
        <p:txBody>
          <a:bodyPr>
            <a:normAutofit/>
          </a:bodyPr>
          <a:lstStyle/>
          <a:p>
            <a:pPr marL="0" indent="0">
              <a:buNone/>
            </a:pPr>
            <a:r>
              <a:rPr lang="en-GB" sz="4000" dirty="0">
                <a:solidFill>
                  <a:srgbClr val="0070C0"/>
                </a:solidFill>
                <a:latin typeface="OpenDyslexic" panose="00000500000000000000" pitchFamily="50" charset="0"/>
              </a:rPr>
              <a:t>Loving God, </a:t>
            </a:r>
          </a:p>
          <a:p>
            <a:pPr marL="0" indent="0">
              <a:buNone/>
            </a:pPr>
            <a:r>
              <a:rPr lang="en-GB" sz="4000" dirty="0">
                <a:solidFill>
                  <a:srgbClr val="0070C0"/>
                </a:solidFill>
                <a:latin typeface="OpenDyslexic" panose="00000500000000000000" pitchFamily="50" charset="0"/>
              </a:rPr>
              <a:t>Teach us to treat others with the same love and respect we hope to receive.</a:t>
            </a:r>
          </a:p>
          <a:p>
            <a:pPr marL="0" indent="0">
              <a:buNone/>
            </a:pPr>
            <a:r>
              <a:rPr lang="en-GB" sz="4000" dirty="0">
                <a:solidFill>
                  <a:srgbClr val="0070C0"/>
                </a:solidFill>
                <a:latin typeface="OpenDyslexic" panose="00000500000000000000" pitchFamily="50" charset="0"/>
              </a:rPr>
              <a:t>Amen</a:t>
            </a:r>
          </a:p>
        </p:txBody>
      </p:sp>
      <p:pic>
        <p:nvPicPr>
          <p:cNvPr id="5" name="Picture 5">
            <a:extLst>
              <a:ext uri="{FF2B5EF4-FFF2-40B4-BE49-F238E27FC236}">
                <a16:creationId xmlns:a16="http://schemas.microsoft.com/office/drawing/2014/main" id="{E092E745-CEB6-50D5-A61F-B3126DD18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0951" b="9537"/>
          <a:stretch>
            <a:fillRect/>
          </a:stretch>
        </p:blipFill>
        <p:spPr bwMode="auto">
          <a:xfrm>
            <a:off x="9816739" y="3738703"/>
            <a:ext cx="1952172" cy="2937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1464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26359-12F5-7504-0173-6C67C19172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483A26-D8EA-899C-C435-CB6ABA40269A}"/>
              </a:ext>
            </a:extLst>
          </p:cNvPr>
          <p:cNvSpPr>
            <a:spLocks noGrp="1"/>
          </p:cNvSpPr>
          <p:nvPr>
            <p:ph type="ctrTitle"/>
          </p:nvPr>
        </p:nvSpPr>
        <p:spPr>
          <a:xfrm>
            <a:off x="459307" y="-849086"/>
            <a:ext cx="10805624" cy="2387600"/>
          </a:xfrm>
        </p:spPr>
        <p:txBody>
          <a:bodyPr>
            <a:noAutofit/>
          </a:bodyPr>
          <a:lstStyle/>
          <a:p>
            <a:r>
              <a:rPr lang="en-GB" sz="7200" dirty="0">
                <a:solidFill>
                  <a:srgbClr val="0070C0"/>
                </a:solidFill>
                <a:latin typeface="OpenDyslexic" panose="00000500000000000000" pitchFamily="50" charset="0"/>
              </a:rPr>
              <a:t>The Words of Jesus</a:t>
            </a:r>
          </a:p>
        </p:txBody>
      </p:sp>
      <p:sp>
        <p:nvSpPr>
          <p:cNvPr id="3" name="Subtitle 2">
            <a:extLst>
              <a:ext uri="{FF2B5EF4-FFF2-40B4-BE49-F238E27FC236}">
                <a16:creationId xmlns:a16="http://schemas.microsoft.com/office/drawing/2014/main" id="{0070BD94-1970-6554-3C60-AC68CD9BDEAF}"/>
              </a:ext>
            </a:extLst>
          </p:cNvPr>
          <p:cNvSpPr>
            <a:spLocks noGrp="1"/>
          </p:cNvSpPr>
          <p:nvPr>
            <p:ph type="subTitle" idx="1"/>
          </p:nvPr>
        </p:nvSpPr>
        <p:spPr>
          <a:xfrm>
            <a:off x="167640" y="1538514"/>
            <a:ext cx="8122920" cy="5054442"/>
          </a:xfrm>
        </p:spPr>
        <p:txBody>
          <a:bodyPr>
            <a:normAutofit fontScale="47500" lnSpcReduction="20000"/>
          </a:bodyPr>
          <a:lstStyle/>
          <a:p>
            <a:r>
              <a:rPr lang="en-GB" sz="8800" b="1" i="1" dirty="0">
                <a:solidFill>
                  <a:srgbClr val="0070C0"/>
                </a:solidFill>
                <a:effectLst>
                  <a:outerShdw blurRad="38100" dist="38100" dir="2700000" algn="tl">
                    <a:srgbClr val="000000">
                      <a:alpha val="43137"/>
                    </a:srgbClr>
                  </a:outerShdw>
                </a:effectLst>
                <a:latin typeface="OpenDyslexic" panose="00000500000000000000" pitchFamily="50" charset="0"/>
              </a:rPr>
              <a:t>This week: Respect and Compassion</a:t>
            </a:r>
          </a:p>
          <a:p>
            <a:endParaRPr lang="en-GB" sz="8800" dirty="0"/>
          </a:p>
          <a:p>
            <a:r>
              <a:rPr lang="en-GB" sz="8800" i="1" dirty="0">
                <a:solidFill>
                  <a:srgbClr val="0070C0"/>
                </a:solidFill>
                <a:latin typeface="OpenDyslexic" panose="00000500000000000000" pitchFamily="50" charset="0"/>
              </a:rPr>
              <a:t>What are you going to do to </a:t>
            </a:r>
            <a:r>
              <a:rPr lang="en-GB" sz="8800" i="1">
                <a:solidFill>
                  <a:srgbClr val="0070C0"/>
                </a:solidFill>
                <a:latin typeface="OpenDyslexic" panose="00000500000000000000" pitchFamily="50" charset="0"/>
              </a:rPr>
              <a:t>help others?</a:t>
            </a:r>
            <a:endParaRPr lang="en-GB" sz="8800" i="1" dirty="0">
              <a:solidFill>
                <a:srgbClr val="0070C0"/>
              </a:solidFill>
              <a:latin typeface="OpenDyslexic" panose="00000500000000000000" pitchFamily="50" charset="0"/>
            </a:endParaRPr>
          </a:p>
          <a:p>
            <a:endParaRPr lang="en-GB" sz="8800" i="1" dirty="0">
              <a:solidFill>
                <a:srgbClr val="0070C0"/>
              </a:solidFill>
              <a:latin typeface="OpenDyslexic" panose="00000500000000000000" pitchFamily="50" charset="0"/>
            </a:endParaRPr>
          </a:p>
          <a:p>
            <a:r>
              <a:rPr lang="en-GB" sz="8800" i="1" dirty="0">
                <a:solidFill>
                  <a:srgbClr val="0070C0"/>
                </a:solidFill>
                <a:latin typeface="OpenDyslexic" panose="00000500000000000000" pitchFamily="50" charset="0"/>
              </a:rPr>
              <a:t>How are you going to show love whilst doing this?</a:t>
            </a:r>
          </a:p>
          <a:p>
            <a:endParaRPr lang="en-GB" sz="8800" i="1" dirty="0">
              <a:solidFill>
                <a:srgbClr val="0070C0"/>
              </a:solidFill>
              <a:latin typeface="OpenDyslexic" panose="00000500000000000000" pitchFamily="50" charset="0"/>
            </a:endParaRPr>
          </a:p>
        </p:txBody>
      </p:sp>
      <p:pic>
        <p:nvPicPr>
          <p:cNvPr id="6" name="Picture 5" descr="Open the Door to Trust">
            <a:hlinkClick r:id="rId3" tgtFrame="&quot;_blank&quot;"/>
            <a:extLst>
              <a:ext uri="{FF2B5EF4-FFF2-40B4-BE49-F238E27FC236}">
                <a16:creationId xmlns:a16="http://schemas.microsoft.com/office/drawing/2014/main" id="{E7F8330F-1323-AB3A-6579-66BE06D9D6C1}"/>
              </a:ext>
            </a:extLst>
          </p:cNvPr>
          <p:cNvPicPr>
            <a:picLocks noChangeAspect="1"/>
          </p:cNvPicPr>
          <p:nvPr/>
        </p:nvPicPr>
        <p:blipFill rotWithShape="1">
          <a:blip r:embed="rId4">
            <a:extLst>
              <a:ext uri="{28A0092B-C50C-407E-A947-70E740481C1C}">
                <a14:useLocalDpi xmlns:a14="http://schemas.microsoft.com/office/drawing/2010/main" val="0"/>
              </a:ext>
            </a:extLst>
          </a:blip>
          <a:srcRect l="35334"/>
          <a:stretch/>
        </p:blipFill>
        <p:spPr bwMode="auto">
          <a:xfrm>
            <a:off x="8852424" y="4087709"/>
            <a:ext cx="2880269" cy="250903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65161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4">
            <a:extLst>
              <a:ext uri="{FF2B5EF4-FFF2-40B4-BE49-F238E27FC236}">
                <a16:creationId xmlns:a16="http://schemas.microsoft.com/office/drawing/2014/main" id="{33FF7D62-F1CA-4936-BCAC-A1E1AAB27081}"/>
              </a:ext>
            </a:extLst>
          </p:cNvPr>
          <p:cNvSpPr txBox="1">
            <a:spLocks noChangeArrowheads="1"/>
          </p:cNvSpPr>
          <p:nvPr/>
        </p:nvSpPr>
        <p:spPr bwMode="auto">
          <a:xfrm>
            <a:off x="304800" y="201614"/>
            <a:ext cx="1188720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fontAlgn="base">
              <a:spcBef>
                <a:spcPct val="0"/>
              </a:spcBef>
              <a:spcAft>
                <a:spcPct val="0"/>
              </a:spcAft>
              <a:buNone/>
              <a:defRPr/>
            </a:pPr>
            <a:r>
              <a:rPr lang="en-GB" altLang="en-US">
                <a:solidFill>
                  <a:srgbClr val="FFFFFF"/>
                </a:solidFill>
                <a:latin typeface="Arial" panose="020B0604020202020204" pitchFamily="34" charset="0"/>
              </a:rPr>
              <a:t> </a:t>
            </a:r>
          </a:p>
          <a:p>
            <a:pPr fontAlgn="base">
              <a:spcBef>
                <a:spcPct val="0"/>
              </a:spcBef>
              <a:spcAft>
                <a:spcPct val="0"/>
              </a:spcAft>
              <a:buNone/>
              <a:defRPr/>
            </a:pPr>
            <a:endParaRPr lang="en-GB" altLang="en-US">
              <a:solidFill>
                <a:srgbClr val="FFFFFF"/>
              </a:solidFill>
              <a:latin typeface="Arial" panose="020B0604020202020204" pitchFamily="34" charset="0"/>
            </a:endParaRPr>
          </a:p>
          <a:p>
            <a:pPr fontAlgn="base">
              <a:spcBef>
                <a:spcPct val="0"/>
              </a:spcBef>
              <a:spcAft>
                <a:spcPct val="0"/>
              </a:spcAft>
              <a:buNone/>
              <a:defRPr/>
            </a:pPr>
            <a:endParaRPr lang="en-GB" altLang="en-US">
              <a:solidFill>
                <a:srgbClr val="FFFFFF"/>
              </a:solidFill>
              <a:latin typeface="Arial" panose="020B0604020202020204" pitchFamily="34" charset="0"/>
            </a:endParaRPr>
          </a:p>
          <a:p>
            <a:pPr fontAlgn="base">
              <a:spcBef>
                <a:spcPct val="0"/>
              </a:spcBef>
              <a:spcAft>
                <a:spcPct val="0"/>
              </a:spcAft>
              <a:buNone/>
              <a:defRPr/>
            </a:pPr>
            <a:r>
              <a:rPr lang="en-GB" altLang="en-US" b="1">
                <a:solidFill>
                  <a:srgbClr val="0070C0"/>
                </a:solidFill>
                <a:latin typeface="Comic Sans MS" panose="030F0702030302020204" pitchFamily="66" charset="0"/>
              </a:rPr>
              <a:t>LEADER</a:t>
            </a:r>
          </a:p>
          <a:p>
            <a:pPr fontAlgn="base">
              <a:spcBef>
                <a:spcPct val="0"/>
              </a:spcBef>
              <a:spcAft>
                <a:spcPct val="0"/>
              </a:spcAft>
              <a:buNone/>
              <a:defRPr/>
            </a:pPr>
            <a:r>
              <a:rPr lang="en-GB" altLang="en-US">
                <a:solidFill>
                  <a:srgbClr val="0070C0"/>
                </a:solidFill>
                <a:latin typeface="Comic Sans MS" panose="030F0702030302020204" pitchFamily="66" charset="0"/>
              </a:rPr>
              <a:t>Send us out in the power of your Spirit </a:t>
            </a:r>
          </a:p>
          <a:p>
            <a:pPr fontAlgn="base">
              <a:spcBef>
                <a:spcPct val="0"/>
              </a:spcBef>
              <a:spcAft>
                <a:spcPct val="0"/>
              </a:spcAft>
              <a:buNone/>
              <a:defRPr/>
            </a:pPr>
            <a:r>
              <a:rPr lang="en-GB" altLang="en-US">
                <a:solidFill>
                  <a:srgbClr val="0070C0"/>
                </a:solidFill>
                <a:latin typeface="Comic Sans MS" panose="030F0702030302020204" pitchFamily="66" charset="0"/>
              </a:rPr>
              <a:t>to live and work to your praise and glory.</a:t>
            </a:r>
          </a:p>
          <a:p>
            <a:pPr fontAlgn="base">
              <a:spcBef>
                <a:spcPct val="0"/>
              </a:spcBef>
              <a:spcAft>
                <a:spcPct val="0"/>
              </a:spcAft>
              <a:buNone/>
              <a:defRPr/>
            </a:pPr>
            <a:r>
              <a:rPr lang="en-GB" altLang="en-US" b="1">
                <a:solidFill>
                  <a:srgbClr val="0070C0"/>
                </a:solidFill>
                <a:latin typeface="Comic Sans MS" panose="030F0702030302020204" pitchFamily="66" charset="0"/>
              </a:rPr>
              <a:t> </a:t>
            </a:r>
            <a:endParaRPr lang="en-GB" altLang="en-US">
              <a:solidFill>
                <a:srgbClr val="0070C0"/>
              </a:solidFill>
              <a:latin typeface="Comic Sans MS" panose="030F0702030302020204" pitchFamily="66" charset="0"/>
            </a:endParaRPr>
          </a:p>
          <a:p>
            <a:pPr fontAlgn="base">
              <a:spcBef>
                <a:spcPct val="0"/>
              </a:spcBef>
              <a:spcAft>
                <a:spcPct val="0"/>
              </a:spcAft>
              <a:buNone/>
              <a:defRPr/>
            </a:pPr>
            <a:r>
              <a:rPr lang="en-GB" altLang="en-US" b="1">
                <a:solidFill>
                  <a:srgbClr val="0070C0"/>
                </a:solidFill>
                <a:latin typeface="Comic Sans MS" panose="030F0702030302020204" pitchFamily="66" charset="0"/>
              </a:rPr>
              <a:t>ALL </a:t>
            </a:r>
          </a:p>
          <a:p>
            <a:pPr fontAlgn="base">
              <a:spcBef>
                <a:spcPct val="0"/>
              </a:spcBef>
              <a:spcAft>
                <a:spcPct val="0"/>
              </a:spcAft>
              <a:buNone/>
              <a:defRPr/>
            </a:pPr>
            <a:r>
              <a:rPr lang="en-GB" altLang="en-US">
                <a:solidFill>
                  <a:srgbClr val="0070C0"/>
                </a:solidFill>
                <a:latin typeface="Comic Sans MS" panose="030F0702030302020204" pitchFamily="66" charset="0"/>
              </a:rPr>
              <a:t>May the grace of our Lord Jesus Christ, and the love of God, and the fellowship of the Holy Spirit be with us all, now and evermore. Amen</a:t>
            </a:r>
            <a:endParaRPr lang="en-GB" altLang="en-US" sz="2800">
              <a:solidFill>
                <a:srgbClr val="0070C0"/>
              </a:solidFill>
              <a:latin typeface="Comic Sans MS" panose="030F0702030302020204" pitchFamily="66" charset="0"/>
            </a:endParaRPr>
          </a:p>
        </p:txBody>
      </p:sp>
      <p:pic>
        <p:nvPicPr>
          <p:cNvPr id="91139" name="Picture 5">
            <a:extLst>
              <a:ext uri="{FF2B5EF4-FFF2-40B4-BE49-F238E27FC236}">
                <a16:creationId xmlns:a16="http://schemas.microsoft.com/office/drawing/2014/main" id="{96590BA8-2F21-4AEA-944F-A6BBA4F058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0951" b="9537"/>
          <a:stretch>
            <a:fillRect/>
          </a:stretch>
        </p:blipFill>
        <p:spPr bwMode="auto">
          <a:xfrm>
            <a:off x="10579594" y="201614"/>
            <a:ext cx="1322121"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andle Music">
            <a:hlinkClick r:id="" action="ppaction://media"/>
            <a:extLst>
              <a:ext uri="{FF2B5EF4-FFF2-40B4-BE49-F238E27FC236}">
                <a16:creationId xmlns:a16="http://schemas.microsoft.com/office/drawing/2014/main" id="{82C4084F-7C81-495B-A4FE-C3C28BD1BD7E}"/>
              </a:ext>
            </a:extLst>
          </p:cNvPr>
          <p:cNvPicPr>
            <a:picLocks noChangeAspect="1"/>
          </p:cNvPicPr>
          <p:nvPr>
            <a:audioFile r:link="rId1"/>
            <p:extLst>
              <p:ext uri="{DAA4B4D4-6D71-4841-9C94-3DE7FCFB9230}">
                <p14:media xmlns:p14="http://schemas.microsoft.com/office/powerpoint/2010/main" r:embed="rId2">
                  <p14:trim st="700" end="0.8775"/>
                  <p14:fade out="10000"/>
                </p14:media>
              </p:ext>
            </p:extLst>
          </p:nvPr>
        </p:nvPicPr>
        <p:blipFill>
          <a:blip r:embed="rId6"/>
          <a:stretch>
            <a:fillRect/>
          </a:stretch>
        </p:blipFill>
        <p:spPr>
          <a:xfrm>
            <a:off x="11240654" y="6117318"/>
            <a:ext cx="609600" cy="609600"/>
          </a:xfrm>
          <a:prstGeom prst="rect">
            <a:avLst/>
          </a:prstGeom>
        </p:spPr>
      </p:pic>
    </p:spTree>
    <p:extLst>
      <p:ext uri="{BB962C8B-B14F-4D97-AF65-F5344CB8AC3E}">
        <p14:creationId xmlns:p14="http://schemas.microsoft.com/office/powerpoint/2010/main" val="404663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67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27fc467-7ef8-43eb-ac4b-1aafd8e691a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10B8CB352C0854C89FA0A5471339C5E" ma:contentTypeVersion="9" ma:contentTypeDescription="Create a new document." ma:contentTypeScope="" ma:versionID="f4e4fe491abcb99e1e501e91114353d4">
  <xsd:schema xmlns:xsd="http://www.w3.org/2001/XMLSchema" xmlns:xs="http://www.w3.org/2001/XMLSchema" xmlns:p="http://schemas.microsoft.com/office/2006/metadata/properties" xmlns:ns3="527fc467-7ef8-43eb-ac4b-1aafd8e691a4" xmlns:ns4="0952d3f0-e653-4379-b6f0-df9528c3ccba" targetNamespace="http://schemas.microsoft.com/office/2006/metadata/properties" ma:root="true" ma:fieldsID="8bbbeba0c6ced17c9a0aea7a72c9213a" ns3:_="" ns4:_="">
    <xsd:import namespace="527fc467-7ef8-43eb-ac4b-1aafd8e691a4"/>
    <xsd:import namespace="0952d3f0-e653-4379-b6f0-df9528c3ccba"/>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7fc467-7ef8-43eb-ac4b-1aafd8e691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952d3f0-e653-4379-b6f0-df9528c3ccba"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F3E8CC1-E3FD-41B6-BA0F-68A3D90D1BA3}">
  <ds:schemaRefs>
    <ds:schemaRef ds:uri="http://schemas.microsoft.com/sharepoint/v3/contenttype/forms"/>
  </ds:schemaRefs>
</ds:datastoreItem>
</file>

<file path=customXml/itemProps2.xml><?xml version="1.0" encoding="utf-8"?>
<ds:datastoreItem xmlns:ds="http://schemas.openxmlformats.org/officeDocument/2006/customXml" ds:itemID="{868A3BA6-2658-4151-B7FC-264D1D94F198}">
  <ds:schemaRefs>
    <ds:schemaRef ds:uri="0952d3f0-e653-4379-b6f0-df9528c3ccba"/>
    <ds:schemaRef ds:uri="527fc467-7ef8-43eb-ac4b-1aafd8e691a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B98158F-B9EC-418C-AFAC-92FD69923A8A}">
  <ds:schemaRefs>
    <ds:schemaRef ds:uri="0952d3f0-e653-4379-b6f0-df9528c3ccba"/>
    <ds:schemaRef ds:uri="527fc467-7ef8-43eb-ac4b-1aafd8e691a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97</TotalTime>
  <Words>651</Words>
  <Application>Microsoft Office PowerPoint</Application>
  <PresentationFormat>Widescreen</PresentationFormat>
  <Paragraphs>76</Paragraphs>
  <Slides>13</Slides>
  <Notes>11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Comic Sans MS</vt:lpstr>
      <vt:lpstr>OpenDyslexic</vt:lpstr>
      <vt:lpstr>Times New Roman</vt:lpstr>
      <vt:lpstr>Office Theme</vt:lpstr>
      <vt:lpstr>The Words of Jesus</vt:lpstr>
      <vt:lpstr>PowerPoint Presentation</vt:lpstr>
      <vt:lpstr>PowerPoint Presentation</vt:lpstr>
      <vt:lpstr> ‘Do unto others as  you would have them do unto you.’  </vt:lpstr>
      <vt:lpstr>PowerPoint Presentation</vt:lpstr>
      <vt:lpstr>PowerPoint Presentation</vt:lpstr>
      <vt:lpstr>PowerPoint Presentation</vt:lpstr>
      <vt:lpstr>PowerPoint Presentation</vt:lpstr>
      <vt:lpstr>…the loving actions of staff and pupils, who are empowered to make a difference</vt:lpstr>
      <vt:lpstr>PowerPoint Presentation</vt:lpstr>
      <vt:lpstr>Prayer</vt:lpstr>
      <vt:lpstr>The Words of Jesus</vt:lpstr>
      <vt:lpstr>PowerPoint Presentation</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Perseverance</dc:title>
  <dc:creator>Sarah Goldsworthy</dc:creator>
  <cp:lastModifiedBy>Sarah Goldsworthy</cp:lastModifiedBy>
  <cp:revision>2</cp:revision>
  <cp:lastPrinted>2023-06-19T16:36:36Z</cp:lastPrinted>
  <dcterms:created xsi:type="dcterms:W3CDTF">2020-09-13T20:00:01Z</dcterms:created>
  <dcterms:modified xsi:type="dcterms:W3CDTF">2026-01-11T18:52:00Z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0x010100010B8CB352C0854C89FA0A5471339C5E</vt:lpwstr>
  </property>
</Properties>
</file>