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theme/theme3.xml" ContentType="application/vnd.openxmlformats-officedocument.theme+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 id="2147483702" r:id="rId5"/>
    <p:sldMasterId id="2147483704" r:id="rId6"/>
    <p:sldMasterId id="2147483709" r:id="rId7"/>
  </p:sldMasterIdLst>
  <p:notesMasterIdLst>
    <p:notesMasterId r:id="rId23"/>
  </p:notesMasterIdLst>
  <p:sldIdLst>
    <p:sldId id="258" r:id="rId8"/>
    <p:sldId id="268" r:id="rId9"/>
    <p:sldId id="303" r:id="rId10"/>
    <p:sldId id="299" r:id="rId11"/>
    <p:sldId id="312" r:id="rId12"/>
    <p:sldId id="313" r:id="rId13"/>
    <p:sldId id="314" r:id="rId14"/>
    <p:sldId id="311" r:id="rId15"/>
    <p:sldId id="305" r:id="rId16"/>
    <p:sldId id="275" r:id="rId17"/>
    <p:sldId id="310" r:id="rId18"/>
    <p:sldId id="306" r:id="rId19"/>
    <p:sldId id="308" r:id="rId20"/>
    <p:sldId id="315" r:id="rId21"/>
    <p:sldId id="309" r:id="rId2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C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62" autoAdjust="0"/>
    <p:restoredTop sz="85244" autoAdjust="0"/>
  </p:normalViewPr>
  <p:slideViewPr>
    <p:cSldViewPr snapToGrid="0">
      <p:cViewPr varScale="1">
        <p:scale>
          <a:sx n="70" d="100"/>
          <a:sy n="70" d="100"/>
        </p:scale>
        <p:origin x="763" y="53"/>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47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Goldsworthy" userId="469ba864-30bf-40dc-8cdf-409769cb2cfc" providerId="ADAL" clId="{004E42FB-CFB4-416D-9143-DB5C6EC3A962}"/>
    <pc:docChg chg="custSel addSld modSld">
      <pc:chgData name="Sarah Goldsworthy" userId="469ba864-30bf-40dc-8cdf-409769cb2cfc" providerId="ADAL" clId="{004E42FB-CFB4-416D-9143-DB5C6EC3A962}" dt="2026-06-02T21:05:05.125" v="2" actId="26606"/>
      <pc:docMkLst>
        <pc:docMk/>
      </pc:docMkLst>
      <pc:sldChg chg="addSp delSp modSp new mod modClrScheme chgLayout">
        <pc:chgData name="Sarah Goldsworthy" userId="469ba864-30bf-40dc-8cdf-409769cb2cfc" providerId="ADAL" clId="{004E42FB-CFB4-416D-9143-DB5C6EC3A962}" dt="2026-06-02T21:05:05.125" v="2" actId="26606"/>
        <pc:sldMkLst>
          <pc:docMk/>
          <pc:sldMk cId="3074594753" sldId="315"/>
        </pc:sldMkLst>
        <pc:spChg chg="del">
          <ac:chgData name="Sarah Goldsworthy" userId="469ba864-30bf-40dc-8cdf-409769cb2cfc" providerId="ADAL" clId="{004E42FB-CFB4-416D-9143-DB5C6EC3A962}" dt="2026-06-02T21:05:05.125" v="2" actId="26606"/>
          <ac:spMkLst>
            <pc:docMk/>
            <pc:sldMk cId="3074594753" sldId="315"/>
            <ac:spMk id="2" creationId="{A3B6420C-D86C-9087-037F-4399EDCB1155}"/>
          </ac:spMkLst>
        </pc:spChg>
        <pc:spChg chg="mod ord">
          <ac:chgData name="Sarah Goldsworthy" userId="469ba864-30bf-40dc-8cdf-409769cb2cfc" providerId="ADAL" clId="{004E42FB-CFB4-416D-9143-DB5C6EC3A962}" dt="2026-06-02T21:05:05.125" v="2" actId="26606"/>
          <ac:spMkLst>
            <pc:docMk/>
            <pc:sldMk cId="3074594753" sldId="315"/>
            <ac:spMk id="3" creationId="{9EFC557D-F846-D927-C17A-B9265B289224}"/>
          </ac:spMkLst>
        </pc:spChg>
        <pc:picChg chg="add mod">
          <ac:chgData name="Sarah Goldsworthy" userId="469ba864-30bf-40dc-8cdf-409769cb2cfc" providerId="ADAL" clId="{004E42FB-CFB4-416D-9143-DB5C6EC3A962}" dt="2026-06-02T21:05:05.125" v="2" actId="26606"/>
          <ac:picMkLst>
            <pc:docMk/>
            <pc:sldMk cId="3074594753" sldId="315"/>
            <ac:picMk id="5" creationId="{A95E47FA-FF44-E9D8-4ADC-66D35CA4D3D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AF7D570-AD34-4AB4-85A4-685FB03E3ED8}" type="datetimeFigureOut">
              <a:rPr lang="en-GB" smtClean="0"/>
              <a:t>02/06/2026</a:t>
            </a:fld>
            <a:endParaRPr lang="en-GB"/>
          </a:p>
        </p:txBody>
      </p:sp>
      <p:sp>
        <p:nvSpPr>
          <p:cNvPr id="4" name="Slide Image Placeholder 3"/>
          <p:cNvSpPr>
            <a:spLocks noGrp="1" noRot="1" noChangeAspect="1"/>
          </p:cNvSpPr>
          <p:nvPr>
            <p:ph type="sldImg" idx="2"/>
          </p:nvPr>
        </p:nvSpPr>
        <p:spPr>
          <a:xfrm>
            <a:off x="1200150" y="1143000"/>
            <a:ext cx="44577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EF2A4F-1D18-4E0F-9AAD-405DFC24FCC8}" type="slidenum">
              <a:rPr lang="en-GB" smtClean="0"/>
              <a:t>‹#›</a:t>
            </a:fld>
            <a:endParaRPr lang="en-GB"/>
          </a:p>
        </p:txBody>
      </p:sp>
    </p:spTree>
    <p:extLst>
      <p:ext uri="{BB962C8B-B14F-4D97-AF65-F5344CB8AC3E}">
        <p14:creationId xmlns:p14="http://schemas.microsoft.com/office/powerpoint/2010/main" val="26106779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Tell the children that we are going to learn about staying safe in and around water. Ask if anyone has heard of the Royal Life Saving Society – explain that it is a charity which educates people on how to enjoy being in, on and around water safely. What might happen if we don’t know how to keep safe around water? </a:t>
            </a:r>
          </a:p>
        </p:txBody>
      </p:sp>
      <p:sp>
        <p:nvSpPr>
          <p:cNvPr id="4" name="Slide Number Placeholder 3"/>
          <p:cNvSpPr>
            <a:spLocks noGrp="1"/>
          </p:cNvSpPr>
          <p:nvPr>
            <p:ph type="sldNum" sz="quarter" idx="5"/>
          </p:nvPr>
        </p:nvSpPr>
        <p:spPr/>
        <p:txBody>
          <a:bodyPr/>
          <a:lstStyle/>
          <a:p>
            <a:fld id="{F3EF2A4F-1D18-4E0F-9AAD-405DFC24FCC8}" type="slidenum">
              <a:rPr lang="en-GB" smtClean="0"/>
              <a:t>1</a:t>
            </a:fld>
            <a:endParaRPr lang="en-GB"/>
          </a:p>
        </p:txBody>
      </p:sp>
    </p:spTree>
    <p:extLst>
      <p:ext uri="{BB962C8B-B14F-4D97-AF65-F5344CB8AC3E}">
        <p14:creationId xmlns:p14="http://schemas.microsoft.com/office/powerpoint/2010/main" val="1744672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Begin by asking the children about the fun things they can do in, on and around water. If necessary, prompt them by asking who goes swimming, who goes to the beach, who walks near rivers etc. </a:t>
            </a:r>
          </a:p>
        </p:txBody>
      </p:sp>
      <p:sp>
        <p:nvSpPr>
          <p:cNvPr id="4" name="Slide Number Placeholder 3"/>
          <p:cNvSpPr>
            <a:spLocks noGrp="1"/>
          </p:cNvSpPr>
          <p:nvPr>
            <p:ph type="sldNum" sz="quarter" idx="5"/>
          </p:nvPr>
        </p:nvSpPr>
        <p:spPr/>
        <p:txBody>
          <a:bodyPr/>
          <a:lstStyle/>
          <a:p>
            <a:fld id="{C3EA2E99-6B6D-48E3-A764-EAC865C92CFC}" type="slidenum">
              <a:rPr lang="en-GB" smtClean="0"/>
              <a:t>2</a:t>
            </a:fld>
            <a:endParaRPr lang="en-GB"/>
          </a:p>
        </p:txBody>
      </p:sp>
    </p:spTree>
    <p:extLst>
      <p:ext uri="{BB962C8B-B14F-4D97-AF65-F5344CB8AC3E}">
        <p14:creationId xmlns:p14="http://schemas.microsoft.com/office/powerpoint/2010/main" val="3945538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Ask the question. To avoid answers such as ‘bottled’ or ‘fizzy’, give an initial prompt such as ‘river’ or ‘canal.’ Allow the children some talk time amongst themselves or with a partner, then take answers and briefly discuss with reference to local bodies of water that the children may already be familiar with. </a:t>
            </a:r>
          </a:p>
          <a:p>
            <a:r>
              <a:rPr lang="en-GB" dirty="0"/>
              <a:t>End with the question: is it always safe to play on these types of water? Take a snap survey: who thinks yes, who thinks no? Are some places safer than others? Why might that be?</a:t>
            </a:r>
          </a:p>
        </p:txBody>
      </p:sp>
      <p:sp>
        <p:nvSpPr>
          <p:cNvPr id="4" name="Slide Number Placeholder 3"/>
          <p:cNvSpPr>
            <a:spLocks noGrp="1"/>
          </p:cNvSpPr>
          <p:nvPr>
            <p:ph type="sldNum" sz="quarter" idx="5"/>
          </p:nvPr>
        </p:nvSpPr>
        <p:spPr/>
        <p:txBody>
          <a:bodyPr/>
          <a:lstStyle/>
          <a:p>
            <a:fld id="{C3EA2E99-6B6D-48E3-A764-EAC865C92CFC}" type="slidenum">
              <a:rPr lang="en-GB" smtClean="0"/>
              <a:t>3</a:t>
            </a:fld>
            <a:endParaRPr lang="en-GB"/>
          </a:p>
        </p:txBody>
      </p:sp>
    </p:spTree>
    <p:extLst>
      <p:ext uri="{BB962C8B-B14F-4D97-AF65-F5344CB8AC3E}">
        <p14:creationId xmlns:p14="http://schemas.microsoft.com/office/powerpoint/2010/main" val="25280987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 out the above question, then suggest the children think about the coast (seaside) first. What might we do? What might we see? Allow some talk time. Some children may already know about lifeguards, beach flags and safety equipment. Are we likely to need / see the same sort of things around different types of water, such as a river? Try to make this part relevant to your own locality – you may have a canal, river. lake or quarry nearby with which the children are familiar. Rivers and canals will probably have lifebuoys, warning signs, lighting (especially in built-up areas) – even railings and fences.</a:t>
            </a:r>
          </a:p>
        </p:txBody>
      </p:sp>
      <p:sp>
        <p:nvSpPr>
          <p:cNvPr id="4" name="Slide Number Placeholder 3"/>
          <p:cNvSpPr>
            <a:spLocks noGrp="1"/>
          </p:cNvSpPr>
          <p:nvPr>
            <p:ph type="sldNum" sz="quarter" idx="5"/>
          </p:nvPr>
        </p:nvSpPr>
        <p:spPr/>
        <p:txBody>
          <a:bodyPr/>
          <a:lstStyle/>
          <a:p>
            <a:fld id="{C3EA2E99-6B6D-48E3-A764-EAC865C92CFC}" type="slidenum">
              <a:rPr lang="en-GB" smtClean="0"/>
              <a:t>4</a:t>
            </a:fld>
            <a:endParaRPr lang="en-GB"/>
          </a:p>
        </p:txBody>
      </p:sp>
    </p:spTree>
    <p:extLst>
      <p:ext uri="{BB962C8B-B14F-4D97-AF65-F5344CB8AC3E}">
        <p14:creationId xmlns:p14="http://schemas.microsoft.com/office/powerpoint/2010/main" val="26344547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After the discussion on keeping safe, ask the students if they can spot any dangers or potential issues in the picture above. </a:t>
            </a:r>
          </a:p>
          <a:p>
            <a:endParaRPr lang="en-GB" dirty="0"/>
          </a:p>
          <a:p>
            <a:r>
              <a:rPr lang="en-GB" dirty="0"/>
              <a:t>There are at least 9 issues: 1. Trip hazards. 2. Muddy water. 3. Broken rescue equipment. 4. Man on boat doesn’t have a life jacket. 5. Currents can drag you away. 6. Slippery banks. 7. Weeds / branches can trap you in the water. 8. Cold water can affect your ability to swim (cold water shock). 9. hidden rubbish beneath the surface can trap you. </a:t>
            </a:r>
          </a:p>
        </p:txBody>
      </p:sp>
      <p:sp>
        <p:nvSpPr>
          <p:cNvPr id="4" name="Slide Number Placeholder 3"/>
          <p:cNvSpPr>
            <a:spLocks noGrp="1"/>
          </p:cNvSpPr>
          <p:nvPr>
            <p:ph type="sldNum" sz="quarter" idx="5"/>
          </p:nvPr>
        </p:nvSpPr>
        <p:spPr/>
        <p:txBody>
          <a:bodyPr/>
          <a:lstStyle/>
          <a:p>
            <a:fld id="{F3EF2A4F-1D18-4E0F-9AAD-405DFC24FCC8}" type="slidenum">
              <a:rPr lang="en-GB" smtClean="0"/>
              <a:t>5</a:t>
            </a:fld>
            <a:endParaRPr lang="en-GB"/>
          </a:p>
        </p:txBody>
      </p:sp>
    </p:spTree>
    <p:extLst>
      <p:ext uri="{BB962C8B-B14F-4D97-AF65-F5344CB8AC3E}">
        <p14:creationId xmlns:p14="http://schemas.microsoft.com/office/powerpoint/2010/main" val="8982238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After the discussion on keeping safe, ask the students if they can spot any dangers or potential issues in the picture above.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are 10 points: 1. Cliffs can be dangerous. 2. Strong currents (rip currents) can carry you out to sea. 3. Water can be too deep or too shallow. 4. Red beach flag means danger – no swimming. 5. Red and yellow beach flags mean this is a safe zone and lifeguards are watching. 6. Beaches can be sunny and windy –always wear sunscreen and a hat so you don’t burn. 7. Don’t eat or drink before going in the water. 8. Look for safety equipment. 9 Always listen to lifeguards. Always stay with someone – never go off on your own. 10. never use inflatables in the sea – winds and currents can carry you out into deep water. </a:t>
            </a:r>
          </a:p>
        </p:txBody>
      </p:sp>
      <p:sp>
        <p:nvSpPr>
          <p:cNvPr id="4" name="Slide Number Placeholder 3"/>
          <p:cNvSpPr>
            <a:spLocks noGrp="1"/>
          </p:cNvSpPr>
          <p:nvPr>
            <p:ph type="sldNum" sz="quarter" idx="5"/>
          </p:nvPr>
        </p:nvSpPr>
        <p:spPr/>
        <p:txBody>
          <a:bodyPr/>
          <a:lstStyle/>
          <a:p>
            <a:fld id="{F3EF2A4F-1D18-4E0F-9AAD-405DFC24FCC8}" type="slidenum">
              <a:rPr lang="en-GB" smtClean="0"/>
              <a:t>6</a:t>
            </a:fld>
            <a:endParaRPr lang="en-GB"/>
          </a:p>
        </p:txBody>
      </p:sp>
    </p:spTree>
    <p:extLst>
      <p:ext uri="{BB962C8B-B14F-4D97-AF65-F5344CB8AC3E}">
        <p14:creationId xmlns:p14="http://schemas.microsoft.com/office/powerpoint/2010/main" val="381025494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After the discussion on keeping safe, ask the students if they can spot any dangers or potential issues in the picture above.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There are at least issues here. 1. Empty paddling pools and buckets after use. 2. Cover all outdoor water containers. 3. Be careful around ponds and lakes around home. 4. Garden gates and fences shouldn’t be broken or open – they keep children from wandering off. 5. Never be around open water by yourself. 6. Washing machines should always be kept shut. 7. Children should never be left on their own in the bath. 8. Make sure sinks and baths are emptied after use – keep the plug away from children so they can’t fill the baths or sinks. </a:t>
            </a:r>
          </a:p>
        </p:txBody>
      </p:sp>
      <p:sp>
        <p:nvSpPr>
          <p:cNvPr id="4" name="Slide Number Placeholder 3"/>
          <p:cNvSpPr>
            <a:spLocks noGrp="1"/>
          </p:cNvSpPr>
          <p:nvPr>
            <p:ph type="sldNum" sz="quarter" idx="5"/>
          </p:nvPr>
        </p:nvSpPr>
        <p:spPr/>
        <p:txBody>
          <a:bodyPr/>
          <a:lstStyle/>
          <a:p>
            <a:fld id="{F3EF2A4F-1D18-4E0F-9AAD-405DFC24FCC8}" type="slidenum">
              <a:rPr lang="en-GB" smtClean="0"/>
              <a:t>7</a:t>
            </a:fld>
            <a:endParaRPr lang="en-GB"/>
          </a:p>
        </p:txBody>
      </p:sp>
    </p:spTree>
    <p:extLst>
      <p:ext uri="{BB962C8B-B14F-4D97-AF65-F5344CB8AC3E}">
        <p14:creationId xmlns:p14="http://schemas.microsoft.com/office/powerpoint/2010/main" val="3736873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dirty="0"/>
              <a:t>Explain that to help keep us safe in and around water, we are going to learn all about the Water Safety Code and that we are going to watch a short cartoon to help us. Click on ‘The Water Safety Code’ title to view the video. At the end of the video, ask if there are any questions. This will also be an opportunity to address any misconceptions. </a:t>
            </a:r>
          </a:p>
        </p:txBody>
      </p:sp>
      <p:sp>
        <p:nvSpPr>
          <p:cNvPr id="4" name="Slide Number Placeholder 3"/>
          <p:cNvSpPr>
            <a:spLocks noGrp="1"/>
          </p:cNvSpPr>
          <p:nvPr>
            <p:ph type="sldNum" sz="quarter" idx="5"/>
          </p:nvPr>
        </p:nvSpPr>
        <p:spPr/>
        <p:txBody>
          <a:bodyPr/>
          <a:lstStyle/>
          <a:p>
            <a:fld id="{C3EA2E99-6B6D-48E3-A764-EAC865C92CFC}" type="slidenum">
              <a:rPr lang="en-GB" smtClean="0"/>
              <a:t>8</a:t>
            </a:fld>
            <a:endParaRPr lang="en-GB"/>
          </a:p>
        </p:txBody>
      </p:sp>
    </p:spTree>
    <p:extLst>
      <p:ext uri="{BB962C8B-B14F-4D97-AF65-F5344CB8AC3E}">
        <p14:creationId xmlns:p14="http://schemas.microsoft.com/office/powerpoint/2010/main" val="32329277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and the next three slides revisit each of the four points of the Water safety Code. You could begin by asking the children to shout out the title, and then ask what the phrase actually means. What sort of things do we need to stop and think about when we are around different bodies of water? You may wish to suggest different types of water at this point i.e. what should we think about at the seaside? The lake? The canal? If you know the area you could make part of the questioning relevant to their locality. </a:t>
            </a:r>
          </a:p>
        </p:txBody>
      </p:sp>
      <p:sp>
        <p:nvSpPr>
          <p:cNvPr id="4" name="Slide Number Placeholder 3"/>
          <p:cNvSpPr>
            <a:spLocks noGrp="1"/>
          </p:cNvSpPr>
          <p:nvPr>
            <p:ph type="sldNum" sz="quarter" idx="5"/>
          </p:nvPr>
        </p:nvSpPr>
        <p:spPr/>
        <p:txBody>
          <a:bodyPr/>
          <a:lstStyle/>
          <a:p>
            <a:fld id="{F3EF2A4F-1D18-4E0F-9AAD-405DFC24FCC8}" type="slidenum">
              <a:rPr lang="en-GB" smtClean="0"/>
              <a:t>9</a:t>
            </a:fld>
            <a:endParaRPr lang="en-GB"/>
          </a:p>
        </p:txBody>
      </p:sp>
    </p:spTree>
    <p:extLst>
      <p:ext uri="{BB962C8B-B14F-4D97-AF65-F5344CB8AC3E}">
        <p14:creationId xmlns:p14="http://schemas.microsoft.com/office/powerpoint/2010/main" val="2714860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Emphasise the importance of staying together when around water. It’s more fun with family and friends and if you get in trouble, the people around you can get help. </a:t>
            </a:r>
          </a:p>
        </p:txBody>
      </p:sp>
      <p:sp>
        <p:nvSpPr>
          <p:cNvPr id="4" name="Slide Number Placeholder 3"/>
          <p:cNvSpPr>
            <a:spLocks noGrp="1"/>
          </p:cNvSpPr>
          <p:nvPr>
            <p:ph type="sldNum" sz="quarter" idx="5"/>
          </p:nvPr>
        </p:nvSpPr>
        <p:spPr/>
        <p:txBody>
          <a:bodyPr/>
          <a:lstStyle/>
          <a:p>
            <a:fld id="{C3EA2E99-6B6D-48E3-A764-EAC865C92CFC}" type="slidenum">
              <a:rPr lang="en-GB" smtClean="0"/>
              <a:t>10</a:t>
            </a:fld>
            <a:endParaRPr lang="en-GB"/>
          </a:p>
        </p:txBody>
      </p:sp>
    </p:spTree>
    <p:extLst>
      <p:ext uri="{BB962C8B-B14F-4D97-AF65-F5344CB8AC3E}">
        <p14:creationId xmlns:p14="http://schemas.microsoft.com/office/powerpoint/2010/main" val="1403967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you see someone in difficulty in the water, phone 999 (or 112) or better still, get an adult to do it for you. You may wish to extend this slide by discussing the sorts of things the call handler might ask you i.e. what service do you require? What is happening? Who is involved? Where is it happening? Calling 999 and knowing what to say is dealt with in more detail in one of the water safety lesson plans, but can be mentioned here if the presenter sees fit.</a:t>
            </a:r>
          </a:p>
        </p:txBody>
      </p:sp>
      <p:sp>
        <p:nvSpPr>
          <p:cNvPr id="4" name="Slide Number Placeholder 3"/>
          <p:cNvSpPr>
            <a:spLocks noGrp="1"/>
          </p:cNvSpPr>
          <p:nvPr>
            <p:ph type="sldNum" sz="quarter" idx="5"/>
          </p:nvPr>
        </p:nvSpPr>
        <p:spPr/>
        <p:txBody>
          <a:bodyPr/>
          <a:lstStyle/>
          <a:p>
            <a:fld id="{F3EF2A4F-1D18-4E0F-9AAD-405DFC24FCC8}" type="slidenum">
              <a:rPr lang="en-GB" smtClean="0"/>
              <a:t>11</a:t>
            </a:fld>
            <a:endParaRPr lang="en-GB"/>
          </a:p>
        </p:txBody>
      </p:sp>
    </p:spTree>
    <p:extLst>
      <p:ext uri="{BB962C8B-B14F-4D97-AF65-F5344CB8AC3E}">
        <p14:creationId xmlns:p14="http://schemas.microsoft.com/office/powerpoint/2010/main" val="2422520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we get into difficulty in water, what do we need to do? (Float on our backs). What shape should we make? (starfish). What should we do next? (Shout for help). Depending on the age of the children, you might want to discuss further what you can do to help i.e. throw in something to help the person float better. Emphasise that we NEVER go into water to help rescue someone or something, as we could end up in difficulty ourselves.  </a:t>
            </a:r>
          </a:p>
        </p:txBody>
      </p:sp>
      <p:sp>
        <p:nvSpPr>
          <p:cNvPr id="4" name="Slide Number Placeholder 3"/>
          <p:cNvSpPr>
            <a:spLocks noGrp="1"/>
          </p:cNvSpPr>
          <p:nvPr>
            <p:ph type="sldNum" sz="quarter" idx="5"/>
          </p:nvPr>
        </p:nvSpPr>
        <p:spPr/>
        <p:txBody>
          <a:bodyPr/>
          <a:lstStyle/>
          <a:p>
            <a:fld id="{F3EF2A4F-1D18-4E0F-9AAD-405DFC24FCC8}" type="slidenum">
              <a:rPr lang="en-GB" smtClean="0"/>
              <a:t>12</a:t>
            </a:fld>
            <a:endParaRPr lang="en-GB"/>
          </a:p>
        </p:txBody>
      </p:sp>
    </p:spTree>
    <p:extLst>
      <p:ext uri="{BB962C8B-B14F-4D97-AF65-F5344CB8AC3E}">
        <p14:creationId xmlns:p14="http://schemas.microsoft.com/office/powerpoint/2010/main" val="7018892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slide will initially appear blank, other than the title. Run this as a test: who can remember what the very first thing we need to remember with the Water safety Code? When you’re given the correct answer – stop and think – click the mouse to display the phrase and ask all children to shout it back to you. Repeat this procedure for the remaining three points of the Code.</a:t>
            </a:r>
          </a:p>
        </p:txBody>
      </p:sp>
      <p:sp>
        <p:nvSpPr>
          <p:cNvPr id="4" name="Slide Number Placeholder 3"/>
          <p:cNvSpPr>
            <a:spLocks noGrp="1"/>
          </p:cNvSpPr>
          <p:nvPr>
            <p:ph type="sldNum" sz="quarter" idx="5"/>
          </p:nvPr>
        </p:nvSpPr>
        <p:spPr/>
        <p:txBody>
          <a:bodyPr/>
          <a:lstStyle/>
          <a:p>
            <a:fld id="{F3EF2A4F-1D18-4E0F-9AAD-405DFC24FCC8}" type="slidenum">
              <a:rPr lang="en-GB" smtClean="0"/>
              <a:t>13</a:t>
            </a:fld>
            <a:endParaRPr lang="en-GB"/>
          </a:p>
        </p:txBody>
      </p:sp>
    </p:spTree>
    <p:extLst>
      <p:ext uri="{BB962C8B-B14F-4D97-AF65-F5344CB8AC3E}">
        <p14:creationId xmlns:p14="http://schemas.microsoft.com/office/powerpoint/2010/main" val="17190322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Whatever you do and wherever you go, remember the Water Safety Code and enjoy water safely!</a:t>
            </a:r>
          </a:p>
        </p:txBody>
      </p:sp>
      <p:sp>
        <p:nvSpPr>
          <p:cNvPr id="4" name="Slide Number Placeholder 3"/>
          <p:cNvSpPr>
            <a:spLocks noGrp="1"/>
          </p:cNvSpPr>
          <p:nvPr>
            <p:ph type="sldNum" sz="quarter" idx="5"/>
          </p:nvPr>
        </p:nvSpPr>
        <p:spPr/>
        <p:txBody>
          <a:bodyPr/>
          <a:lstStyle/>
          <a:p>
            <a:fld id="{F3EF2A4F-1D18-4E0F-9AAD-405DFC24FCC8}" type="slidenum">
              <a:rPr lang="en-GB" smtClean="0"/>
              <a:t>15</a:t>
            </a:fld>
            <a:endParaRPr lang="en-GB"/>
          </a:p>
        </p:txBody>
      </p:sp>
    </p:spTree>
    <p:extLst>
      <p:ext uri="{BB962C8B-B14F-4D97-AF65-F5344CB8AC3E}">
        <p14:creationId xmlns:p14="http://schemas.microsoft.com/office/powerpoint/2010/main" val="297218164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1.png"/><Relationship Id="rId1" Type="http://schemas.openxmlformats.org/officeDocument/2006/relationships/slideMaster" Target="../slideMasters/slideMaster4.xml"/><Relationship Id="rId5" Type="http://schemas.openxmlformats.org/officeDocument/2006/relationships/image" Target="../media/image3.png"/><Relationship Id="rId4" Type="http://schemas.openxmlformats.org/officeDocument/2006/relationships/image" Target="../media/image2.pn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7.png"/></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jpeg"/><Relationship Id="rId1" Type="http://schemas.openxmlformats.org/officeDocument/2006/relationships/slideMaster" Target="../slideMasters/slideMaster4.xml"/><Relationship Id="rId5" Type="http://schemas.openxmlformats.org/officeDocument/2006/relationships/image" Target="../media/image3.png"/><Relationship Id="rId4" Type="http://schemas.openxmlformats.org/officeDocument/2006/relationships/image" Target="../media/image8.png"/></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3.png"/></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4.xml"/><Relationship Id="rId4" Type="http://schemas.openxmlformats.org/officeDocument/2006/relationships/image" Target="../media/image11.jpg"/></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solidFill>
                  <a:srgbClr val="002060"/>
                </a:solidFill>
              </a:defRPr>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CC89A3A-5DBF-4D6A-B512-883D1D0A06CC}"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lvl1pPr>
              <a:defRPr sz="1000">
                <a:latin typeface="Arial" panose="020B0604020202020204" pitchFamily="34" charset="0"/>
                <a:cs typeface="Arial" panose="020B0604020202020204" pitchFamily="34" charset="0"/>
              </a:defRPr>
            </a:lvl1pPr>
          </a:lstStyle>
          <a:p>
            <a:pPr defTabSz="914400">
              <a:defRPr/>
            </a:pPr>
            <a:r>
              <a:rPr lang="en-GB" b="0">
                <a:solidFill>
                  <a:prstClr val="black">
                    <a:tint val="75000"/>
                  </a:prstClr>
                </a:solidFill>
              </a:rPr>
              <a:t>Royal Life Saving Society UK – www.rlss.org.uk</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Wave">
            <a:extLst>
              <a:ext uri="{FF2B5EF4-FFF2-40B4-BE49-F238E27FC236}">
                <a16:creationId xmlns:a16="http://schemas.microsoft.com/office/drawing/2014/main" id="{DDDE39CF-13E4-4F79-9F22-564A5BCC34AD}"/>
              </a:ext>
            </a:extLst>
          </p:cNvPr>
          <p:cNvPicPr>
            <a:picLocks noChangeAspect="1"/>
          </p:cNvPicPr>
          <p:nvPr userDrawn="1"/>
        </p:nvPicPr>
        <p:blipFill>
          <a:blip r:embed="rId2"/>
          <a:stretch>
            <a:fillRect/>
          </a:stretch>
        </p:blipFill>
        <p:spPr>
          <a:xfrm>
            <a:off x="-31828" y="5522561"/>
            <a:ext cx="9965536" cy="1358943"/>
          </a:xfrm>
          <a:prstGeom prst="rect">
            <a:avLst/>
          </a:prstGeom>
        </p:spPr>
      </p:pic>
      <p:pic>
        <p:nvPicPr>
          <p:cNvPr id="8" name="Wave">
            <a:extLst>
              <a:ext uri="{FF2B5EF4-FFF2-40B4-BE49-F238E27FC236}">
                <a16:creationId xmlns:a16="http://schemas.microsoft.com/office/drawing/2014/main" id="{F2E5DE95-5E21-4A08-B48C-CF6A9CC5D999}"/>
              </a:ext>
            </a:extLst>
          </p:cNvPr>
          <p:cNvPicPr>
            <a:picLocks noChangeAspect="1"/>
          </p:cNvPicPr>
          <p:nvPr userDrawn="1"/>
        </p:nvPicPr>
        <p:blipFill>
          <a:blip r:embed="rId2"/>
          <a:stretch>
            <a:fillRect/>
          </a:stretch>
        </p:blipFill>
        <p:spPr>
          <a:xfrm>
            <a:off x="-31828" y="4552254"/>
            <a:ext cx="9965536" cy="1358943"/>
          </a:xfrm>
          <a:prstGeom prst="rect">
            <a:avLst/>
          </a:prstGeom>
        </p:spPr>
      </p:pic>
      <p:sp>
        <p:nvSpPr>
          <p:cNvPr id="10" name="Footer Placeholder 3">
            <a:extLst>
              <a:ext uri="{FF2B5EF4-FFF2-40B4-BE49-F238E27FC236}">
                <a16:creationId xmlns:a16="http://schemas.microsoft.com/office/drawing/2014/main" id="{683BEDFA-1BBC-4115-8FFB-0CAF364C508D}"/>
              </a:ext>
            </a:extLst>
          </p:cNvPr>
          <p:cNvSpPr txBox="1">
            <a:spLocks/>
          </p:cNvSpPr>
          <p:nvPr userDrawn="1"/>
        </p:nvSpPr>
        <p:spPr>
          <a:xfrm>
            <a:off x="3281363" y="6356352"/>
            <a:ext cx="3343275" cy="365125"/>
          </a:xfrm>
          <a:prstGeom prst="rect">
            <a:avLst/>
          </a:prstGeom>
        </p:spPr>
        <p:txBody>
          <a:bodyPr vert="horz" lIns="91440" tIns="45720" rIns="91440" bIns="45720" rtlCol="0" anchor="ctr"/>
          <a:lstStyle>
            <a:defPPr>
              <a:defRPr lang="en-US"/>
            </a:defPPr>
            <a:lvl1pPr marL="0" algn="ctr" defTabSz="457200" rtl="0" eaLnBrk="1" latinLnBrk="0" hangingPunct="1">
              <a:defRPr lang="en-GB" sz="1000" b="1" kern="1200" smtClean="0">
                <a:solidFill>
                  <a:schemeClr val="bg1"/>
                </a:solidFill>
                <a:latin typeface="Arial" panose="020B0604020202020204" pitchFamily="34" charset="0"/>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a:r>
              <a:rPr lang="en-US"/>
              <a:t>Royal Life Saving Society UK – www.rlss.org.uk</a:t>
            </a:r>
          </a:p>
        </p:txBody>
      </p:sp>
      <p:pic>
        <p:nvPicPr>
          <p:cNvPr id="12" name="Picture 11" descr="A picture containing object, clock, drawing&#10;&#10;Description automatically generated">
            <a:extLst>
              <a:ext uri="{FF2B5EF4-FFF2-40B4-BE49-F238E27FC236}">
                <a16:creationId xmlns:a16="http://schemas.microsoft.com/office/drawing/2014/main" id="{97374149-45D8-4736-844C-B76DAE5CB04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2694" y="4938213"/>
            <a:ext cx="2475176" cy="1557332"/>
          </a:xfrm>
          <a:prstGeom prst="rect">
            <a:avLst/>
          </a:prstGeom>
        </p:spPr>
      </p:pic>
      <p:sp>
        <p:nvSpPr>
          <p:cNvPr id="13" name="Content Placeholder 17">
            <a:extLst>
              <a:ext uri="{FF2B5EF4-FFF2-40B4-BE49-F238E27FC236}">
                <a16:creationId xmlns:a16="http://schemas.microsoft.com/office/drawing/2014/main" id="{6A74B255-3A92-4B8B-9B5D-8F6FDED0D125}"/>
              </a:ext>
            </a:extLst>
          </p:cNvPr>
          <p:cNvSpPr>
            <a:spLocks noGrp="1"/>
          </p:cNvSpPr>
          <p:nvPr>
            <p:ph sz="quarter" idx="13"/>
          </p:nvPr>
        </p:nvSpPr>
        <p:spPr>
          <a:xfrm>
            <a:off x="2336801" y="5652504"/>
            <a:ext cx="5045893" cy="347788"/>
          </a:xfrm>
          <a:noFill/>
        </p:spPr>
        <p:txBody>
          <a:bodyPr wrap="square" rtlCol="0">
            <a:spAutoFit/>
          </a:bodyPr>
          <a:lstStyle>
            <a:lvl1pPr marL="0" indent="0">
              <a:buNone/>
              <a:defRPr lang="en-US" sz="1800" b="1" cap="all" baseline="0" smtClean="0">
                <a:solidFill>
                  <a:schemeClr val="bg1"/>
                </a:solidFill>
                <a:latin typeface="Arial" panose="020B0604020202020204" pitchFamily="34" charset="0"/>
                <a:cs typeface="Arial" panose="020B0604020202020204" pitchFamily="34" charset="0"/>
              </a:defRPr>
            </a:lvl1pPr>
            <a:lvl2pPr marL="228600" indent="0">
              <a:buNone/>
              <a:defRPr lang="en-US" sz="1800" smtClean="0">
                <a:solidFill>
                  <a:schemeClr val="tx1"/>
                </a:solidFill>
                <a:latin typeface="+mn-lt"/>
                <a:cs typeface="+mn-cs"/>
              </a:defRPr>
            </a:lvl2pPr>
            <a:lvl3pPr>
              <a:defRPr lang="en-US" sz="1800" smtClean="0">
                <a:solidFill>
                  <a:schemeClr val="tx1"/>
                </a:solidFill>
                <a:latin typeface="+mn-lt"/>
                <a:cs typeface="+mn-cs"/>
              </a:defRPr>
            </a:lvl3pPr>
            <a:lvl4pPr>
              <a:defRPr lang="en-US" smtClean="0">
                <a:solidFill>
                  <a:schemeClr val="tx1"/>
                </a:solidFill>
                <a:latin typeface="+mn-lt"/>
                <a:cs typeface="+mn-cs"/>
              </a:defRPr>
            </a:lvl4pPr>
            <a:lvl5pPr>
              <a:defRPr lang="en-GB">
                <a:solidFill>
                  <a:schemeClr val="tx1"/>
                </a:solidFill>
                <a:latin typeface="+mn-lt"/>
                <a:cs typeface="+mn-cs"/>
              </a:defRPr>
            </a:lvl5pPr>
          </a:lstStyle>
          <a:p>
            <a:pPr marL="0" lvl="0" algn="ctr" defTabSz="457200"/>
            <a:r>
              <a:rPr lang="en-US"/>
              <a:t>Click to edit Master text styles</a:t>
            </a:r>
          </a:p>
        </p:txBody>
      </p:sp>
      <p:pic>
        <p:nvPicPr>
          <p:cNvPr id="14" name="Picture 2">
            <a:extLst>
              <a:ext uri="{FF2B5EF4-FFF2-40B4-BE49-F238E27FC236}">
                <a16:creationId xmlns:a16="http://schemas.microsoft.com/office/drawing/2014/main" id="{CC40D09E-17AA-4B4C-BE63-FBA9DF477B96}"/>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6885" y="4740162"/>
            <a:ext cx="2249916" cy="2172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56697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EAD0775-108F-421A-ABCF-406FAE57D66F}"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a:t>Royal Life Saving Society UK – www.rlss.org.uk</a:t>
            </a:r>
            <a:endParaRPr lang="en-US" dirty="0"/>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46127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91DC3FA-8D20-4CFA-97A0-909F7518F2EA}"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41071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3F70030-01EE-4871-A448-08EA1AEC3804}"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a:t>Royal Life Saving Society UK – www.rlss.org.uk</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08342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03FFF98-67AF-460B-B037-1DDC217F4C24}"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4491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C8EAD19-D1D2-428D-9307-6575DBB6C4CB}"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59014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Background">
            <a:extLst>
              <a:ext uri="{FF2B5EF4-FFF2-40B4-BE49-F238E27FC236}">
                <a16:creationId xmlns:a16="http://schemas.microsoft.com/office/drawing/2014/main" id="{9DBCC6EC-247E-43A5-BB8E-3E9E9362297E}"/>
              </a:ext>
            </a:extLst>
          </p:cNvPr>
          <p:cNvGrpSpPr/>
          <p:nvPr userDrawn="1"/>
        </p:nvGrpSpPr>
        <p:grpSpPr>
          <a:xfrm>
            <a:off x="0" y="-38571"/>
            <a:ext cx="9965536" cy="6913824"/>
            <a:chOff x="-29768" y="-55824"/>
            <a:chExt cx="9965536" cy="6913824"/>
          </a:xfrm>
        </p:grpSpPr>
        <p:pic>
          <p:nvPicPr>
            <p:cNvPr id="10" name="Wave">
              <a:extLst>
                <a:ext uri="{FF2B5EF4-FFF2-40B4-BE49-F238E27FC236}">
                  <a16:creationId xmlns:a16="http://schemas.microsoft.com/office/drawing/2014/main" id="{582C1D6F-5666-419C-BC40-653BF3EB1F52}"/>
                </a:ext>
              </a:extLst>
            </p:cNvPr>
            <p:cNvPicPr>
              <a:picLocks noChangeAspect="1"/>
            </p:cNvPicPr>
            <p:nvPr userDrawn="1"/>
          </p:nvPicPr>
          <p:blipFill>
            <a:blip r:embed="rId2"/>
            <a:stretch>
              <a:fillRect/>
            </a:stretch>
          </p:blipFill>
          <p:spPr>
            <a:xfrm>
              <a:off x="-29768" y="5499057"/>
              <a:ext cx="9965536" cy="1358943"/>
            </a:xfrm>
            <a:prstGeom prst="rect">
              <a:avLst/>
            </a:prstGeom>
          </p:spPr>
        </p:pic>
        <p:pic>
          <p:nvPicPr>
            <p:cNvPr id="12" name="Rookie Logo">
              <a:extLst>
                <a:ext uri="{FF2B5EF4-FFF2-40B4-BE49-F238E27FC236}">
                  <a16:creationId xmlns:a16="http://schemas.microsoft.com/office/drawing/2014/main" id="{D9B800C5-F1FE-44AE-9160-EF77BD4D8E3C}"/>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814881" y="-55824"/>
              <a:ext cx="3120887" cy="2105544"/>
            </a:xfrm>
            <a:prstGeom prst="rect">
              <a:avLst/>
            </a:prstGeom>
          </p:spPr>
        </p:pic>
      </p:grpSp>
      <p:sp>
        <p:nvSpPr>
          <p:cNvPr id="2" name="Title 1"/>
          <p:cNvSpPr>
            <a:spLocks noGrp="1"/>
          </p:cNvSpPr>
          <p:nvPr>
            <p:ph type="title"/>
          </p:nvPr>
        </p:nvSpPr>
        <p:spPr>
          <a:xfrm>
            <a:off x="682328" y="457200"/>
            <a:ext cx="3194943" cy="1600200"/>
          </a:xfr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Content Placeholder 2"/>
          <p:cNvSpPr>
            <a:spLocks noGrp="1"/>
          </p:cNvSpPr>
          <p:nvPr>
            <p:ph idx="1"/>
          </p:nvPr>
        </p:nvSpPr>
        <p:spPr>
          <a:xfrm>
            <a:off x="4211340" y="2057400"/>
            <a:ext cx="5014913" cy="380365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a:xfrm>
            <a:off x="3281363" y="6364978"/>
            <a:ext cx="3343275" cy="365125"/>
          </a:xfrm>
        </p:spPr>
        <p:txBody>
          <a:bodyPr vert="horz" lIns="91440" tIns="45720" rIns="91440" bIns="45720" rtlCol="0" anchor="ctr"/>
          <a:lstStyle>
            <a:lvl1pPr>
              <a:defRPr lang="en-GB" b="1" smtClean="0">
                <a:solidFill>
                  <a:schemeClr val="bg1"/>
                </a:solidFill>
              </a:defRPr>
            </a:lvl1pPr>
          </a:lstStyle>
          <a:p>
            <a:pPr defTabSz="914400"/>
            <a:r>
              <a:rPr lang="en-US"/>
              <a:t>Royal Life Saving Society UK – www.rlss.org.uk</a:t>
            </a:r>
            <a:endParaRPr lang="en-US" dirty="0"/>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6DEC7A1A-C1D0-4B37-9798-F0A3EDFD0BE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1868" y="5640373"/>
            <a:ext cx="1341437" cy="12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99063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RookieTitlePage">
    <p:spTree>
      <p:nvGrpSpPr>
        <p:cNvPr id="1" name=""/>
        <p:cNvGrpSpPr/>
        <p:nvPr/>
      </p:nvGrpSpPr>
      <p:grpSpPr>
        <a:xfrm>
          <a:off x="0" y="0"/>
          <a:ext cx="0" cy="0"/>
          <a:chOff x="0" y="0"/>
          <a:chExt cx="0" cy="0"/>
        </a:xfrm>
      </p:grpSpPr>
      <p:pic>
        <p:nvPicPr>
          <p:cNvPr id="10" name="Wave">
            <a:extLst>
              <a:ext uri="{FF2B5EF4-FFF2-40B4-BE49-F238E27FC236}">
                <a16:creationId xmlns:a16="http://schemas.microsoft.com/office/drawing/2014/main" id="{0C81D800-3DC7-41BA-BFF3-77C9199B20BD}"/>
              </a:ext>
            </a:extLst>
          </p:cNvPr>
          <p:cNvPicPr>
            <a:picLocks noChangeAspect="1"/>
          </p:cNvPicPr>
          <p:nvPr userDrawn="1"/>
        </p:nvPicPr>
        <p:blipFill>
          <a:blip r:embed="rId2"/>
          <a:stretch>
            <a:fillRect/>
          </a:stretch>
        </p:blipFill>
        <p:spPr>
          <a:xfrm>
            <a:off x="-31828" y="5499056"/>
            <a:ext cx="9965536" cy="1358943"/>
          </a:xfrm>
          <a:prstGeom prst="rect">
            <a:avLst/>
          </a:prstGeom>
        </p:spPr>
      </p:pic>
      <p:pic>
        <p:nvPicPr>
          <p:cNvPr id="7" name="Wave">
            <a:extLst>
              <a:ext uri="{FF2B5EF4-FFF2-40B4-BE49-F238E27FC236}">
                <a16:creationId xmlns:a16="http://schemas.microsoft.com/office/drawing/2014/main" id="{3A04A2D7-EA7D-46D2-82FA-51BEF2EBB742}"/>
              </a:ext>
            </a:extLst>
          </p:cNvPr>
          <p:cNvPicPr>
            <a:picLocks noChangeAspect="1"/>
          </p:cNvPicPr>
          <p:nvPr userDrawn="1"/>
        </p:nvPicPr>
        <p:blipFill>
          <a:blip r:embed="rId2"/>
          <a:stretch>
            <a:fillRect/>
          </a:stretch>
        </p:blipFill>
        <p:spPr>
          <a:xfrm>
            <a:off x="-31828" y="4552254"/>
            <a:ext cx="9965536" cy="1358943"/>
          </a:xfrm>
          <a:prstGeom prst="rect">
            <a:avLst/>
          </a:prstGeom>
        </p:spPr>
      </p:pic>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296D2E-A7DE-4F87-A2CA-25C2BA7BFF33}"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9" name="Rookie Logo">
            <a:extLst>
              <a:ext uri="{FF2B5EF4-FFF2-40B4-BE49-F238E27FC236}">
                <a16:creationId xmlns:a16="http://schemas.microsoft.com/office/drawing/2014/main" id="{69DF4171-9312-4371-A38D-8CFA9E85E89F}"/>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2336801" y="256801"/>
            <a:ext cx="5491018" cy="3704581"/>
          </a:xfrm>
          <a:prstGeom prst="rect">
            <a:avLst/>
          </a:prstGeom>
        </p:spPr>
      </p:pic>
      <p:pic>
        <p:nvPicPr>
          <p:cNvPr id="11" name="Picture 10" descr="A picture containing object, clock, drawing&#10;&#10;Description automatically generated">
            <a:extLst>
              <a:ext uri="{FF2B5EF4-FFF2-40B4-BE49-F238E27FC236}">
                <a16:creationId xmlns:a16="http://schemas.microsoft.com/office/drawing/2014/main" id="{2260CCB0-CB50-48B8-AB4B-C9AB0FEAC9E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382694" y="4938213"/>
            <a:ext cx="2475176" cy="1557332"/>
          </a:xfrm>
          <a:prstGeom prst="rect">
            <a:avLst/>
          </a:prstGeom>
        </p:spPr>
      </p:pic>
      <p:sp>
        <p:nvSpPr>
          <p:cNvPr id="12" name="Content Placeholder 17">
            <a:extLst>
              <a:ext uri="{FF2B5EF4-FFF2-40B4-BE49-F238E27FC236}">
                <a16:creationId xmlns:a16="http://schemas.microsoft.com/office/drawing/2014/main" id="{F936566B-2D58-415F-998F-B989760DEA76}"/>
              </a:ext>
            </a:extLst>
          </p:cNvPr>
          <p:cNvSpPr>
            <a:spLocks noGrp="1"/>
          </p:cNvSpPr>
          <p:nvPr>
            <p:ph sz="quarter" idx="13"/>
          </p:nvPr>
        </p:nvSpPr>
        <p:spPr>
          <a:xfrm>
            <a:off x="2336801" y="5652504"/>
            <a:ext cx="5045893" cy="347788"/>
          </a:xfrm>
          <a:noFill/>
        </p:spPr>
        <p:txBody>
          <a:bodyPr wrap="square" rtlCol="0">
            <a:spAutoFit/>
          </a:bodyPr>
          <a:lstStyle>
            <a:lvl1pPr marL="0" indent="0">
              <a:buNone/>
              <a:defRPr lang="en-US" sz="1800" b="1" cap="all" baseline="0" smtClean="0">
                <a:solidFill>
                  <a:schemeClr val="bg1"/>
                </a:solidFill>
                <a:latin typeface="Arial" panose="020B0604020202020204" pitchFamily="34" charset="0"/>
                <a:cs typeface="Arial" panose="020B0604020202020204" pitchFamily="34" charset="0"/>
              </a:defRPr>
            </a:lvl1pPr>
            <a:lvl2pPr marL="228600" indent="0">
              <a:buNone/>
              <a:defRPr lang="en-US" sz="1800" smtClean="0">
                <a:solidFill>
                  <a:schemeClr val="tx1"/>
                </a:solidFill>
                <a:latin typeface="+mn-lt"/>
                <a:cs typeface="+mn-cs"/>
              </a:defRPr>
            </a:lvl2pPr>
            <a:lvl3pPr>
              <a:defRPr lang="en-US" sz="1800" smtClean="0">
                <a:solidFill>
                  <a:schemeClr val="tx1"/>
                </a:solidFill>
                <a:latin typeface="+mn-lt"/>
                <a:cs typeface="+mn-cs"/>
              </a:defRPr>
            </a:lvl3pPr>
            <a:lvl4pPr>
              <a:defRPr lang="en-US" smtClean="0">
                <a:solidFill>
                  <a:schemeClr val="tx1"/>
                </a:solidFill>
                <a:latin typeface="+mn-lt"/>
                <a:cs typeface="+mn-cs"/>
              </a:defRPr>
            </a:lvl4pPr>
            <a:lvl5pPr>
              <a:defRPr lang="en-GB">
                <a:solidFill>
                  <a:schemeClr val="tx1"/>
                </a:solidFill>
                <a:latin typeface="+mn-lt"/>
                <a:cs typeface="+mn-cs"/>
              </a:defRPr>
            </a:lvl5pPr>
          </a:lstStyle>
          <a:p>
            <a:pPr marL="0" lvl="0" algn="ctr" defTabSz="457200"/>
            <a:r>
              <a:rPr lang="en-US"/>
              <a:t>Click to edit Master text styles</a:t>
            </a:r>
          </a:p>
        </p:txBody>
      </p:sp>
      <p:pic>
        <p:nvPicPr>
          <p:cNvPr id="3074" name="Picture 2">
            <a:extLst>
              <a:ext uri="{FF2B5EF4-FFF2-40B4-BE49-F238E27FC236}">
                <a16:creationId xmlns:a16="http://schemas.microsoft.com/office/drawing/2014/main" id="{E5995D69-F1D3-40D0-A2AA-C0E56612BA04}"/>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86885" y="4869509"/>
            <a:ext cx="2249916" cy="2172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83021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DPW Title Page">
    <p:spTree>
      <p:nvGrpSpPr>
        <p:cNvPr id="1" name=""/>
        <p:cNvGrpSpPr/>
        <p:nvPr/>
      </p:nvGrpSpPr>
      <p:grpSpPr>
        <a:xfrm>
          <a:off x="0" y="0"/>
          <a:ext cx="0" cy="0"/>
          <a:chOff x="0" y="0"/>
          <a:chExt cx="0" cy="0"/>
        </a:xfrm>
      </p:grpSpPr>
      <p:pic>
        <p:nvPicPr>
          <p:cNvPr id="10" name="Wave">
            <a:extLst>
              <a:ext uri="{FF2B5EF4-FFF2-40B4-BE49-F238E27FC236}">
                <a16:creationId xmlns:a16="http://schemas.microsoft.com/office/drawing/2014/main" id="{0C81D800-3DC7-41BA-BFF3-77C9199B20BD}"/>
              </a:ext>
            </a:extLst>
          </p:cNvPr>
          <p:cNvPicPr>
            <a:picLocks noChangeAspect="1"/>
          </p:cNvPicPr>
          <p:nvPr userDrawn="1"/>
        </p:nvPicPr>
        <p:blipFill>
          <a:blip r:embed="rId2"/>
          <a:stretch>
            <a:fillRect/>
          </a:stretch>
        </p:blipFill>
        <p:spPr>
          <a:xfrm>
            <a:off x="-31828" y="5499056"/>
            <a:ext cx="9965536" cy="1358943"/>
          </a:xfrm>
          <a:prstGeom prst="rect">
            <a:avLst/>
          </a:prstGeom>
        </p:spPr>
      </p:pic>
      <p:pic>
        <p:nvPicPr>
          <p:cNvPr id="7" name="Wave">
            <a:extLst>
              <a:ext uri="{FF2B5EF4-FFF2-40B4-BE49-F238E27FC236}">
                <a16:creationId xmlns:a16="http://schemas.microsoft.com/office/drawing/2014/main" id="{3A04A2D7-EA7D-46D2-82FA-51BEF2EBB742}"/>
              </a:ext>
            </a:extLst>
          </p:cNvPr>
          <p:cNvPicPr>
            <a:picLocks noChangeAspect="1"/>
          </p:cNvPicPr>
          <p:nvPr userDrawn="1"/>
        </p:nvPicPr>
        <p:blipFill>
          <a:blip r:embed="rId2"/>
          <a:stretch>
            <a:fillRect/>
          </a:stretch>
        </p:blipFill>
        <p:spPr>
          <a:xfrm>
            <a:off x="-33797" y="4472737"/>
            <a:ext cx="9965536" cy="1358943"/>
          </a:xfrm>
          <a:prstGeom prst="rect">
            <a:avLst/>
          </a:prstGeom>
        </p:spPr>
      </p:pic>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296D2E-A7DE-4F87-A2CA-25C2BA7BFF33}"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descr="A close up of a sign&#10;&#10;Description automatically generated">
            <a:extLst>
              <a:ext uri="{FF2B5EF4-FFF2-40B4-BE49-F238E27FC236}">
                <a16:creationId xmlns:a16="http://schemas.microsoft.com/office/drawing/2014/main" id="{7A60CA24-9381-42D2-A183-C700DCD7C357}"/>
              </a:ext>
            </a:extLst>
          </p:cNvPr>
          <p:cNvPicPr>
            <a:picLocks noChangeAspect="1"/>
          </p:cNvPicPr>
          <p:nvPr userDrawn="1"/>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239914" y="5126773"/>
            <a:ext cx="2049621" cy="1205280"/>
          </a:xfrm>
          <a:prstGeom prst="rect">
            <a:avLst/>
          </a:prstGeom>
        </p:spPr>
      </p:pic>
      <p:pic>
        <p:nvPicPr>
          <p:cNvPr id="16" name="Picture 15" descr="A picture containing object, clock, drawing&#10;&#10;Description automatically generated">
            <a:extLst>
              <a:ext uri="{FF2B5EF4-FFF2-40B4-BE49-F238E27FC236}">
                <a16:creationId xmlns:a16="http://schemas.microsoft.com/office/drawing/2014/main" id="{62758990-3D16-48A6-B855-788D9E4EEBA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366818" y="4836410"/>
            <a:ext cx="2475176" cy="1557332"/>
          </a:xfrm>
          <a:prstGeom prst="rect">
            <a:avLst/>
          </a:prstGeom>
        </p:spPr>
      </p:pic>
      <p:sp>
        <p:nvSpPr>
          <p:cNvPr id="18" name="Content Placeholder 17">
            <a:extLst>
              <a:ext uri="{FF2B5EF4-FFF2-40B4-BE49-F238E27FC236}">
                <a16:creationId xmlns:a16="http://schemas.microsoft.com/office/drawing/2014/main" id="{20CD161B-B1C8-4C7B-B9C0-A9377375C196}"/>
              </a:ext>
            </a:extLst>
          </p:cNvPr>
          <p:cNvSpPr>
            <a:spLocks noGrp="1"/>
          </p:cNvSpPr>
          <p:nvPr>
            <p:ph sz="quarter" idx="13"/>
          </p:nvPr>
        </p:nvSpPr>
        <p:spPr>
          <a:xfrm>
            <a:off x="2381249" y="5381625"/>
            <a:ext cx="5045893" cy="347788"/>
          </a:xfrm>
          <a:noFill/>
        </p:spPr>
        <p:txBody>
          <a:bodyPr wrap="square" rtlCol="0">
            <a:spAutoFit/>
          </a:bodyPr>
          <a:lstStyle>
            <a:lvl1pPr marL="0" indent="0">
              <a:buNone/>
              <a:defRPr lang="en-US" sz="1800" b="1" cap="all" baseline="0" smtClean="0">
                <a:solidFill>
                  <a:schemeClr val="bg1"/>
                </a:solidFill>
                <a:latin typeface="Arial" panose="020B0604020202020204" pitchFamily="34" charset="0"/>
                <a:cs typeface="Arial" panose="020B0604020202020204" pitchFamily="34" charset="0"/>
              </a:defRPr>
            </a:lvl1pPr>
            <a:lvl2pPr marL="228600" indent="0">
              <a:buNone/>
              <a:defRPr lang="en-US" sz="1800" smtClean="0">
                <a:solidFill>
                  <a:schemeClr val="tx1"/>
                </a:solidFill>
                <a:latin typeface="+mn-lt"/>
                <a:cs typeface="+mn-cs"/>
              </a:defRPr>
            </a:lvl2pPr>
            <a:lvl3pPr>
              <a:defRPr lang="en-US" sz="1800" smtClean="0">
                <a:solidFill>
                  <a:schemeClr val="tx1"/>
                </a:solidFill>
                <a:latin typeface="+mn-lt"/>
                <a:cs typeface="+mn-cs"/>
              </a:defRPr>
            </a:lvl3pPr>
            <a:lvl4pPr>
              <a:defRPr lang="en-US" smtClean="0">
                <a:solidFill>
                  <a:schemeClr val="tx1"/>
                </a:solidFill>
                <a:latin typeface="+mn-lt"/>
                <a:cs typeface="+mn-cs"/>
              </a:defRPr>
            </a:lvl4pPr>
            <a:lvl5pPr>
              <a:defRPr lang="en-GB">
                <a:solidFill>
                  <a:schemeClr val="tx1"/>
                </a:solidFill>
                <a:latin typeface="+mn-lt"/>
                <a:cs typeface="+mn-cs"/>
              </a:defRPr>
            </a:lvl5pPr>
          </a:lstStyle>
          <a:p>
            <a:pPr marL="0" lvl="0" algn="ctr" defTabSz="457200"/>
            <a:r>
              <a:rPr lang="en-US"/>
              <a:t>Click to edit Master text styles</a:t>
            </a:r>
          </a:p>
        </p:txBody>
      </p:sp>
      <p:pic>
        <p:nvPicPr>
          <p:cNvPr id="2050" name="Picture 2">
            <a:extLst>
              <a:ext uri="{FF2B5EF4-FFF2-40B4-BE49-F238E27FC236}">
                <a16:creationId xmlns:a16="http://schemas.microsoft.com/office/drawing/2014/main" id="{8AE67FC6-EEA3-4DB9-8FA4-BC8A92A9859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501931" y="-1128587"/>
            <a:ext cx="71024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2071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Lesson Plan- Activity">
    <p:spTree>
      <p:nvGrpSpPr>
        <p:cNvPr id="1" name=""/>
        <p:cNvGrpSpPr/>
        <p:nvPr/>
      </p:nvGrpSpPr>
      <p:grpSpPr>
        <a:xfrm>
          <a:off x="0" y="0"/>
          <a:ext cx="0" cy="0"/>
          <a:chOff x="0" y="0"/>
          <a:chExt cx="0" cy="0"/>
        </a:xfrm>
      </p:grpSpPr>
      <p:graphicFrame>
        <p:nvGraphicFramePr>
          <p:cNvPr id="37" name="ActivityTable">
            <a:extLst>
              <a:ext uri="{FF2B5EF4-FFF2-40B4-BE49-F238E27FC236}">
                <a16:creationId xmlns:a16="http://schemas.microsoft.com/office/drawing/2014/main" id="{7B2FC97F-23D3-46A3-B1D1-377995F6F1C0}"/>
              </a:ext>
            </a:extLst>
          </p:cNvPr>
          <p:cNvGraphicFramePr>
            <a:graphicFrameLocks noGrp="1"/>
          </p:cNvGraphicFramePr>
          <p:nvPr userDrawn="1">
            <p:extLst>
              <p:ext uri="{D42A27DB-BD31-4B8C-83A1-F6EECF244321}">
                <p14:modId xmlns:p14="http://schemas.microsoft.com/office/powerpoint/2010/main" val="4162649917"/>
              </p:ext>
            </p:extLst>
          </p:nvPr>
        </p:nvGraphicFramePr>
        <p:xfrm>
          <a:off x="506346" y="2946301"/>
          <a:ext cx="6598879" cy="2552755"/>
        </p:xfrm>
        <a:graphic>
          <a:graphicData uri="http://schemas.openxmlformats.org/drawingml/2006/table">
            <a:tbl>
              <a:tblPr firstRow="1" bandRow="1">
                <a:tableStyleId>{5C22544A-7EE6-4342-B048-85BDC9FD1C3A}</a:tableStyleId>
              </a:tblPr>
              <a:tblGrid>
                <a:gridCol w="6598879">
                  <a:extLst>
                    <a:ext uri="{9D8B030D-6E8A-4147-A177-3AD203B41FA5}">
                      <a16:colId xmlns:a16="http://schemas.microsoft.com/office/drawing/2014/main" val="800771938"/>
                    </a:ext>
                  </a:extLst>
                </a:gridCol>
              </a:tblGrid>
              <a:tr h="395235">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Activity</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2157520">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bl>
          </a:graphicData>
        </a:graphic>
      </p:graphicFrame>
      <p:graphicFrame>
        <p:nvGraphicFramePr>
          <p:cNvPr id="15" name="Table">
            <a:extLst>
              <a:ext uri="{FF2B5EF4-FFF2-40B4-BE49-F238E27FC236}">
                <a16:creationId xmlns:a16="http://schemas.microsoft.com/office/drawing/2014/main" id="{154E735D-9367-45DF-B0F1-74493C0BE661}"/>
              </a:ext>
            </a:extLst>
          </p:cNvPr>
          <p:cNvGraphicFramePr>
            <a:graphicFrameLocks noGrp="1"/>
          </p:cNvGraphicFramePr>
          <p:nvPr userDrawn="1">
            <p:extLst>
              <p:ext uri="{D42A27DB-BD31-4B8C-83A1-F6EECF244321}">
                <p14:modId xmlns:p14="http://schemas.microsoft.com/office/powerpoint/2010/main" val="3136288711"/>
              </p:ext>
            </p:extLst>
          </p:nvPr>
        </p:nvGraphicFramePr>
        <p:xfrm>
          <a:off x="7417276" y="1204670"/>
          <a:ext cx="2163522" cy="4266829"/>
        </p:xfrm>
        <a:graphic>
          <a:graphicData uri="http://schemas.openxmlformats.org/drawingml/2006/table">
            <a:tbl>
              <a:tblPr firstRow="1" bandRow="1">
                <a:tableStyleId>{5C22544A-7EE6-4342-B048-85BDC9FD1C3A}</a:tableStyleId>
              </a:tblPr>
              <a:tblGrid>
                <a:gridCol w="2163522">
                  <a:extLst>
                    <a:ext uri="{9D8B030D-6E8A-4147-A177-3AD203B41FA5}">
                      <a16:colId xmlns:a16="http://schemas.microsoft.com/office/drawing/2014/main" val="800771938"/>
                    </a:ext>
                  </a:extLst>
                </a:gridCol>
              </a:tblGrid>
              <a:tr h="319745">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Age/Level</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890981">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r h="2885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Resources</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3068071299"/>
                  </a:ext>
                </a:extLst>
              </a:tr>
              <a:tr h="876024">
                <a:tc>
                  <a:txBody>
                    <a:bodyPr/>
                    <a:lstStyle/>
                    <a:p>
                      <a:endParaRPr lang="en-GB" dirty="0"/>
                    </a:p>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3409660963"/>
                  </a:ext>
                </a:extLst>
              </a:tr>
              <a:tr h="4284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Extension Experiences/ Progression</a:t>
                      </a:r>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566861163"/>
                  </a:ext>
                </a:extLst>
              </a:tr>
              <a:tr h="1237879">
                <a:tc>
                  <a:txBody>
                    <a:bodyPr/>
                    <a:lstStyle/>
                    <a:p>
                      <a:endParaRPr lang="en-GB" dirty="0"/>
                    </a:p>
                    <a:p>
                      <a:endParaRPr lang="en-GB" dirty="0"/>
                    </a:p>
                    <a:p>
                      <a:endParaRPr lang="en-GB" dirty="0"/>
                    </a:p>
                    <a:p>
                      <a:endParaRPr lang="en-GB" dirty="0"/>
                    </a:p>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1923055215"/>
                  </a:ext>
                </a:extLst>
              </a:tr>
            </a:tbl>
          </a:graphicData>
        </a:graphic>
      </p:graphicFrame>
      <p:graphicFrame>
        <p:nvGraphicFramePr>
          <p:cNvPr id="16" name="ObjectivesBox">
            <a:extLst>
              <a:ext uri="{FF2B5EF4-FFF2-40B4-BE49-F238E27FC236}">
                <a16:creationId xmlns:a16="http://schemas.microsoft.com/office/drawing/2014/main" id="{7ECB8E9D-D4A9-4D4C-BC8D-CEC8674B54AA}"/>
              </a:ext>
            </a:extLst>
          </p:cNvPr>
          <p:cNvGraphicFramePr>
            <a:graphicFrameLocks noGrp="1"/>
          </p:cNvGraphicFramePr>
          <p:nvPr userDrawn="1">
            <p:extLst>
              <p:ext uri="{D42A27DB-BD31-4B8C-83A1-F6EECF244321}">
                <p14:modId xmlns:p14="http://schemas.microsoft.com/office/powerpoint/2010/main" val="2763840238"/>
              </p:ext>
            </p:extLst>
          </p:nvPr>
        </p:nvGraphicFramePr>
        <p:xfrm>
          <a:off x="501831" y="1195343"/>
          <a:ext cx="6604000" cy="49530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Learning Objectives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endParaRPr lang="en-GB" sz="1000" dirty="0">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grpSp>
        <p:nvGrpSpPr>
          <p:cNvPr id="8" name="Background">
            <a:extLst>
              <a:ext uri="{FF2B5EF4-FFF2-40B4-BE49-F238E27FC236}">
                <a16:creationId xmlns:a16="http://schemas.microsoft.com/office/drawing/2014/main" id="{D7AD8B5B-0313-4A5A-86B6-05B355C5AA5B}"/>
              </a:ext>
            </a:extLst>
          </p:cNvPr>
          <p:cNvGrpSpPr/>
          <p:nvPr userDrawn="1"/>
        </p:nvGrpSpPr>
        <p:grpSpPr>
          <a:xfrm>
            <a:off x="-29768" y="-79065"/>
            <a:ext cx="9965536" cy="6937065"/>
            <a:chOff x="-29768" y="-79065"/>
            <a:chExt cx="9965536" cy="6937065"/>
          </a:xfrm>
        </p:grpSpPr>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9768" y="5499057"/>
              <a:ext cx="9965536" cy="1358943"/>
            </a:xfrm>
            <a:prstGeom prst="rect">
              <a:avLst/>
            </a:prstGeom>
          </p:spPr>
        </p:pic>
        <p:pic>
          <p:nvPicPr>
            <p:cNvPr id="13" name="Rookie Logo">
              <a:extLst>
                <a:ext uri="{FF2B5EF4-FFF2-40B4-BE49-F238E27FC236}">
                  <a16:creationId xmlns:a16="http://schemas.microsoft.com/office/drawing/2014/main" id="{E0D71930-9C16-491C-A0B1-3151E80CCBF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8010051" y="-79065"/>
              <a:ext cx="1895949" cy="1279125"/>
            </a:xfrm>
            <a:prstGeom prst="rect">
              <a:avLst/>
            </a:prstGeom>
          </p:spPr>
        </p:pic>
      </p:grpSp>
      <p:sp>
        <p:nvSpPr>
          <p:cNvPr id="2" name="Title 1"/>
          <p:cNvSpPr>
            <a:spLocks noGrp="1"/>
          </p:cNvSpPr>
          <p:nvPr>
            <p:ph type="title"/>
          </p:nvPr>
        </p:nvSpPr>
        <p:spPr>
          <a:xfrm>
            <a:off x="516510" y="296053"/>
            <a:ext cx="5943602" cy="408124"/>
          </a:xfrm>
          <a:prstGeom prst="roundRect">
            <a:avLst>
              <a:gd name="adj" fmla="val 0"/>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econd Title">
            <a:extLst>
              <a:ext uri="{FF2B5EF4-FFF2-40B4-BE49-F238E27FC236}">
                <a16:creationId xmlns:a16="http://schemas.microsoft.com/office/drawing/2014/main" id="{5EA74E0B-074B-43BC-A860-733996CC1C91}"/>
              </a:ext>
            </a:extLst>
          </p:cNvPr>
          <p:cNvSpPr>
            <a:spLocks noGrp="1"/>
          </p:cNvSpPr>
          <p:nvPr>
            <p:ph type="body" sz="quarter" idx="14"/>
          </p:nvPr>
        </p:nvSpPr>
        <p:spPr>
          <a:xfrm>
            <a:off x="515938" y="765175"/>
            <a:ext cx="5943600" cy="434885"/>
          </a:xfrm>
        </p:spPr>
        <p:txBody>
          <a:bodyPr>
            <a:normAutofit/>
          </a:bodyPr>
          <a:lstStyle>
            <a:lvl1pPr marL="0" indent="0">
              <a:buNone/>
              <a:defRPr sz="1800" cap="all" baseline="0">
                <a:solidFill>
                  <a:srgbClr val="00206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25" name="ResourcesText">
            <a:extLst>
              <a:ext uri="{FF2B5EF4-FFF2-40B4-BE49-F238E27FC236}">
                <a16:creationId xmlns:a16="http://schemas.microsoft.com/office/drawing/2014/main" id="{982C915C-EEB9-479D-B5C3-18E22A8B4970}"/>
              </a:ext>
            </a:extLst>
          </p:cNvPr>
          <p:cNvSpPr>
            <a:spLocks noGrp="1"/>
          </p:cNvSpPr>
          <p:nvPr>
            <p:ph sz="quarter" idx="24"/>
          </p:nvPr>
        </p:nvSpPr>
        <p:spPr>
          <a:xfrm>
            <a:off x="7500391" y="2736038"/>
            <a:ext cx="1997291"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7" name="AgeText">
            <a:extLst>
              <a:ext uri="{FF2B5EF4-FFF2-40B4-BE49-F238E27FC236}">
                <a16:creationId xmlns:a16="http://schemas.microsoft.com/office/drawing/2014/main" id="{5FF3A342-2051-4C84-8336-735EAEDF1505}"/>
              </a:ext>
            </a:extLst>
          </p:cNvPr>
          <p:cNvSpPr>
            <a:spLocks noGrp="1"/>
          </p:cNvSpPr>
          <p:nvPr>
            <p:ph sz="quarter" idx="25"/>
          </p:nvPr>
        </p:nvSpPr>
        <p:spPr>
          <a:xfrm>
            <a:off x="7500392" y="1556443"/>
            <a:ext cx="1997291"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9" name="ObjectivesText">
            <a:extLst>
              <a:ext uri="{FF2B5EF4-FFF2-40B4-BE49-F238E27FC236}">
                <a16:creationId xmlns:a16="http://schemas.microsoft.com/office/drawing/2014/main" id="{0BC4ED84-E851-4ADB-ABE5-E2B47378F4D3}"/>
              </a:ext>
            </a:extLst>
          </p:cNvPr>
          <p:cNvSpPr>
            <a:spLocks noGrp="1"/>
          </p:cNvSpPr>
          <p:nvPr>
            <p:ph sz="quarter" idx="27"/>
          </p:nvPr>
        </p:nvSpPr>
        <p:spPr>
          <a:xfrm>
            <a:off x="2617839" y="1227750"/>
            <a:ext cx="4468923" cy="4348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graphicFrame>
        <p:nvGraphicFramePr>
          <p:cNvPr id="32" name="SummaryBox">
            <a:extLst>
              <a:ext uri="{FF2B5EF4-FFF2-40B4-BE49-F238E27FC236}">
                <a16:creationId xmlns:a16="http://schemas.microsoft.com/office/drawing/2014/main" id="{AC9B51E6-4B9D-41F1-ACB3-3E07B7B67131}"/>
              </a:ext>
            </a:extLst>
          </p:cNvPr>
          <p:cNvGraphicFramePr>
            <a:graphicFrameLocks noGrp="1"/>
          </p:cNvGraphicFramePr>
          <p:nvPr userDrawn="1">
            <p:extLst>
              <p:ext uri="{D42A27DB-BD31-4B8C-83A1-F6EECF244321}">
                <p14:modId xmlns:p14="http://schemas.microsoft.com/office/powerpoint/2010/main" val="1636145559"/>
              </p:ext>
            </p:extLst>
          </p:nvPr>
        </p:nvGraphicFramePr>
        <p:xfrm>
          <a:off x="501226" y="1771801"/>
          <a:ext cx="6604000" cy="49530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Activity Summary</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endParaRPr lang="en-GB" sz="1000" dirty="0">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sp>
        <p:nvSpPr>
          <p:cNvPr id="33" name="SummaryText">
            <a:extLst>
              <a:ext uri="{FF2B5EF4-FFF2-40B4-BE49-F238E27FC236}">
                <a16:creationId xmlns:a16="http://schemas.microsoft.com/office/drawing/2014/main" id="{6D9343A0-B227-4B99-B125-DC57F36962EE}"/>
              </a:ext>
            </a:extLst>
          </p:cNvPr>
          <p:cNvSpPr>
            <a:spLocks noGrp="1"/>
          </p:cNvSpPr>
          <p:nvPr>
            <p:ph sz="quarter" idx="28"/>
          </p:nvPr>
        </p:nvSpPr>
        <p:spPr>
          <a:xfrm>
            <a:off x="2617839" y="1810327"/>
            <a:ext cx="4468923" cy="4348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graphicFrame>
        <p:nvGraphicFramePr>
          <p:cNvPr id="34" name="EnablingBox">
            <a:extLst>
              <a:ext uri="{FF2B5EF4-FFF2-40B4-BE49-F238E27FC236}">
                <a16:creationId xmlns:a16="http://schemas.microsoft.com/office/drawing/2014/main" id="{94FC716A-5576-481B-84D9-3F866CFACCE0}"/>
              </a:ext>
            </a:extLst>
          </p:cNvPr>
          <p:cNvGraphicFramePr>
            <a:graphicFrameLocks noGrp="1"/>
          </p:cNvGraphicFramePr>
          <p:nvPr userDrawn="1">
            <p:extLst>
              <p:ext uri="{D42A27DB-BD31-4B8C-83A1-F6EECF244321}">
                <p14:modId xmlns:p14="http://schemas.microsoft.com/office/powerpoint/2010/main" val="3262450461"/>
              </p:ext>
            </p:extLst>
          </p:nvPr>
        </p:nvGraphicFramePr>
        <p:xfrm>
          <a:off x="501226" y="2355914"/>
          <a:ext cx="6604000" cy="49530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Enabling Experiences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r>
                        <a:rPr lang="en-GB" sz="800" dirty="0">
                          <a:solidFill>
                            <a:schemeClr val="bg1"/>
                          </a:solidFill>
                          <a:latin typeface="Arial" panose="020B0604020202020204" pitchFamily="34" charset="0"/>
                          <a:cs typeface="Arial" panose="020B0604020202020204" pitchFamily="34" charset="0"/>
                        </a:rPr>
                        <a:t>(What knowledge is required)</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sp>
        <p:nvSpPr>
          <p:cNvPr id="35" name="EnablingText">
            <a:extLst>
              <a:ext uri="{FF2B5EF4-FFF2-40B4-BE49-F238E27FC236}">
                <a16:creationId xmlns:a16="http://schemas.microsoft.com/office/drawing/2014/main" id="{15EAF709-F537-4572-AFC5-B19490528324}"/>
              </a:ext>
            </a:extLst>
          </p:cNvPr>
          <p:cNvSpPr>
            <a:spLocks noGrp="1"/>
          </p:cNvSpPr>
          <p:nvPr>
            <p:ph sz="quarter" idx="29"/>
          </p:nvPr>
        </p:nvSpPr>
        <p:spPr>
          <a:xfrm>
            <a:off x="2617839" y="2394440"/>
            <a:ext cx="4468923" cy="4348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9" name="ActivityText">
            <a:extLst>
              <a:ext uri="{FF2B5EF4-FFF2-40B4-BE49-F238E27FC236}">
                <a16:creationId xmlns:a16="http://schemas.microsoft.com/office/drawing/2014/main" id="{253C3249-6B8A-415D-8F53-386584ABFB03}"/>
              </a:ext>
            </a:extLst>
          </p:cNvPr>
          <p:cNvSpPr>
            <a:spLocks noGrp="1"/>
          </p:cNvSpPr>
          <p:nvPr>
            <p:ph sz="quarter" idx="30"/>
          </p:nvPr>
        </p:nvSpPr>
        <p:spPr>
          <a:xfrm>
            <a:off x="501226" y="3364802"/>
            <a:ext cx="6585536" cy="2106248"/>
          </a:xfrm>
        </p:spPr>
        <p:txBody>
          <a:bodyPr vert="horz" lIns="91440" tIns="45720" rIns="91440" bIns="45720" rtlCol="0">
            <a:normAutofit/>
          </a:bodyPr>
          <a:lstStyle>
            <a:lvl1pPr>
              <a:defRPr lang="en-US" sz="1000" smtClean="0">
                <a:solidFill>
                  <a:srgbClr val="002060"/>
                </a:solidFill>
                <a:latin typeface="Arial" panose="020B0604020202020204" pitchFamily="34" charset="0"/>
                <a:cs typeface="Arial" panose="020B0604020202020204" pitchFamily="34" charset="0"/>
              </a:defRPr>
            </a:lvl1pPr>
            <a:lvl2pPr>
              <a:defRPr lang="en-US" smtClean="0"/>
            </a:lvl2pPr>
            <a:lvl3pPr>
              <a:defRPr lang="en-US" smtClean="0"/>
            </a:lvl3pPr>
            <a:lvl4pPr>
              <a:defRPr lang="en-US" smtClean="0"/>
            </a:lvl4pPr>
            <a:lvl5pPr>
              <a:defRPr lang="en-GB"/>
            </a:lvl5pPr>
          </a:lstStyle>
          <a:p>
            <a:pPr marL="0" lvl="0" indent="0">
              <a:buNone/>
            </a:pPr>
            <a:r>
              <a:rPr lang="en-US"/>
              <a:t>Click to edit Master text styles</a:t>
            </a:r>
          </a:p>
        </p:txBody>
      </p:sp>
      <p:sp>
        <p:nvSpPr>
          <p:cNvPr id="36" name="ResourcesText">
            <a:extLst>
              <a:ext uri="{FF2B5EF4-FFF2-40B4-BE49-F238E27FC236}">
                <a16:creationId xmlns:a16="http://schemas.microsoft.com/office/drawing/2014/main" id="{98F26CEC-73D0-4450-9272-C87B1EB141FD}"/>
              </a:ext>
            </a:extLst>
          </p:cNvPr>
          <p:cNvSpPr>
            <a:spLocks noGrp="1"/>
          </p:cNvSpPr>
          <p:nvPr>
            <p:ph sz="quarter" idx="31"/>
          </p:nvPr>
        </p:nvSpPr>
        <p:spPr>
          <a:xfrm>
            <a:off x="7500390" y="4032280"/>
            <a:ext cx="1997291" cy="1330254"/>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pic>
        <p:nvPicPr>
          <p:cNvPr id="4098" name="Picture 2">
            <a:extLst>
              <a:ext uri="{FF2B5EF4-FFF2-40B4-BE49-F238E27FC236}">
                <a16:creationId xmlns:a16="http://schemas.microsoft.com/office/drawing/2014/main" id="{391BA68D-7C35-45D5-A177-CFAE7C9C1566}"/>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57966" y="5526614"/>
            <a:ext cx="1548777" cy="1495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8943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Lesson Plan- Activity">
    <p:spTree>
      <p:nvGrpSpPr>
        <p:cNvPr id="1" name=""/>
        <p:cNvGrpSpPr/>
        <p:nvPr/>
      </p:nvGrpSpPr>
      <p:grpSpPr>
        <a:xfrm>
          <a:off x="0" y="0"/>
          <a:ext cx="0" cy="0"/>
          <a:chOff x="0" y="0"/>
          <a:chExt cx="0" cy="0"/>
        </a:xfrm>
      </p:grpSpPr>
      <p:graphicFrame>
        <p:nvGraphicFramePr>
          <p:cNvPr id="37" name="ActivityTable">
            <a:extLst>
              <a:ext uri="{FF2B5EF4-FFF2-40B4-BE49-F238E27FC236}">
                <a16:creationId xmlns:a16="http://schemas.microsoft.com/office/drawing/2014/main" id="{7B2FC97F-23D3-46A3-B1D1-377995F6F1C0}"/>
              </a:ext>
            </a:extLst>
          </p:cNvPr>
          <p:cNvGraphicFramePr>
            <a:graphicFrameLocks noGrp="1"/>
          </p:cNvGraphicFramePr>
          <p:nvPr userDrawn="1">
            <p:extLst>
              <p:ext uri="{D42A27DB-BD31-4B8C-83A1-F6EECF244321}">
                <p14:modId xmlns:p14="http://schemas.microsoft.com/office/powerpoint/2010/main" val="3996586072"/>
              </p:ext>
            </p:extLst>
          </p:nvPr>
        </p:nvGraphicFramePr>
        <p:xfrm>
          <a:off x="506346" y="2946301"/>
          <a:ext cx="6598879" cy="2552755"/>
        </p:xfrm>
        <a:graphic>
          <a:graphicData uri="http://schemas.openxmlformats.org/drawingml/2006/table">
            <a:tbl>
              <a:tblPr firstRow="1" bandRow="1">
                <a:tableStyleId>{5C22544A-7EE6-4342-B048-85BDC9FD1C3A}</a:tableStyleId>
              </a:tblPr>
              <a:tblGrid>
                <a:gridCol w="6598879">
                  <a:extLst>
                    <a:ext uri="{9D8B030D-6E8A-4147-A177-3AD203B41FA5}">
                      <a16:colId xmlns:a16="http://schemas.microsoft.com/office/drawing/2014/main" val="800771938"/>
                    </a:ext>
                  </a:extLst>
                </a:gridCol>
              </a:tblGrid>
              <a:tr h="395235">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Activity</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2157520">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bl>
          </a:graphicData>
        </a:graphic>
      </p:graphicFrame>
      <p:graphicFrame>
        <p:nvGraphicFramePr>
          <p:cNvPr id="15" name="Table">
            <a:extLst>
              <a:ext uri="{FF2B5EF4-FFF2-40B4-BE49-F238E27FC236}">
                <a16:creationId xmlns:a16="http://schemas.microsoft.com/office/drawing/2014/main" id="{154E735D-9367-45DF-B0F1-74493C0BE661}"/>
              </a:ext>
            </a:extLst>
          </p:cNvPr>
          <p:cNvGraphicFramePr>
            <a:graphicFrameLocks noGrp="1"/>
          </p:cNvGraphicFramePr>
          <p:nvPr userDrawn="1">
            <p:extLst>
              <p:ext uri="{D42A27DB-BD31-4B8C-83A1-F6EECF244321}">
                <p14:modId xmlns:p14="http://schemas.microsoft.com/office/powerpoint/2010/main" val="2985006739"/>
              </p:ext>
            </p:extLst>
          </p:nvPr>
        </p:nvGraphicFramePr>
        <p:xfrm>
          <a:off x="7417275" y="1143468"/>
          <a:ext cx="2163522" cy="4343873"/>
        </p:xfrm>
        <a:graphic>
          <a:graphicData uri="http://schemas.openxmlformats.org/drawingml/2006/table">
            <a:tbl>
              <a:tblPr firstRow="1" bandRow="1">
                <a:tableStyleId>{5C22544A-7EE6-4342-B048-85BDC9FD1C3A}</a:tableStyleId>
              </a:tblPr>
              <a:tblGrid>
                <a:gridCol w="2163522">
                  <a:extLst>
                    <a:ext uri="{9D8B030D-6E8A-4147-A177-3AD203B41FA5}">
                      <a16:colId xmlns:a16="http://schemas.microsoft.com/office/drawing/2014/main" val="800771938"/>
                    </a:ext>
                  </a:extLst>
                </a:gridCol>
              </a:tblGrid>
              <a:tr h="308812">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Age/Level</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555455">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r h="3088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Resources</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3068071299"/>
                  </a:ext>
                </a:extLst>
              </a:tr>
              <a:tr h="646340">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3409660963"/>
                  </a:ext>
                </a:extLst>
              </a:tr>
              <a:tr h="3094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Extension Experiences</a:t>
                      </a:r>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566861163"/>
                  </a:ext>
                </a:extLst>
              </a:tr>
              <a:tr h="929230">
                <a:tc>
                  <a:txBody>
                    <a:bodyPr/>
                    <a:lstStyle/>
                    <a:p>
                      <a:endParaRPr lang="en-GB" dirty="0"/>
                    </a:p>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1923055215"/>
                  </a:ext>
                </a:extLst>
              </a:tr>
              <a:tr h="313749">
                <a:tc>
                  <a:txBody>
                    <a:bodyPr/>
                    <a:lstStyle/>
                    <a:p>
                      <a:pPr algn="ctr"/>
                      <a:r>
                        <a:rPr lang="en-GB" sz="1050" b="1" kern="1200" dirty="0">
                          <a:solidFill>
                            <a:schemeClr val="bg1"/>
                          </a:solidFill>
                          <a:latin typeface="Arial" panose="020B0604020202020204" pitchFamily="34" charset="0"/>
                          <a:ea typeface="+mn-ea"/>
                          <a:cs typeface="Arial" panose="020B0604020202020204" pitchFamily="34" charset="0"/>
                        </a:rPr>
                        <a:t>Home Learning</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3082591143"/>
                  </a:ext>
                </a:extLst>
              </a:tr>
              <a:tr h="972000">
                <a:tc>
                  <a:txBody>
                    <a:bodyPr/>
                    <a:lstStyle/>
                    <a:p>
                      <a:endParaRPr lang="en-GB" sz="1050"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3001922270"/>
                  </a:ext>
                </a:extLst>
              </a:tr>
            </a:tbl>
          </a:graphicData>
        </a:graphic>
      </p:graphicFrame>
      <p:graphicFrame>
        <p:nvGraphicFramePr>
          <p:cNvPr id="16" name="ObjectivesBox">
            <a:extLst>
              <a:ext uri="{FF2B5EF4-FFF2-40B4-BE49-F238E27FC236}">
                <a16:creationId xmlns:a16="http://schemas.microsoft.com/office/drawing/2014/main" id="{7ECB8E9D-D4A9-4D4C-BC8D-CEC8674B54AA}"/>
              </a:ext>
            </a:extLst>
          </p:cNvPr>
          <p:cNvGraphicFramePr>
            <a:graphicFrameLocks noGrp="1"/>
          </p:cNvGraphicFramePr>
          <p:nvPr userDrawn="1">
            <p:extLst>
              <p:ext uri="{D42A27DB-BD31-4B8C-83A1-F6EECF244321}">
                <p14:modId xmlns:p14="http://schemas.microsoft.com/office/powerpoint/2010/main" val="1996735953"/>
              </p:ext>
            </p:extLst>
          </p:nvPr>
        </p:nvGraphicFramePr>
        <p:xfrm>
          <a:off x="501226" y="1195343"/>
          <a:ext cx="6604000" cy="862012"/>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437637">
                <a:tc>
                  <a:txBody>
                    <a:bodyPr/>
                    <a:lstStyle/>
                    <a:p>
                      <a:r>
                        <a:rPr lang="en-GB" sz="1050" dirty="0">
                          <a:latin typeface="Arial" panose="020B0604020202020204" pitchFamily="34" charset="0"/>
                          <a:cs typeface="Arial" panose="020B0604020202020204" pitchFamily="34" charset="0"/>
                        </a:rPr>
                        <a:t>Pupil Learning Objectives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424375">
                <a:tc>
                  <a:txBody>
                    <a:bodyPr/>
                    <a:lstStyle/>
                    <a:p>
                      <a:endParaRPr lang="en-GB" sz="1000" dirty="0">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9768" y="5499057"/>
            <a:ext cx="9965536" cy="1358943"/>
          </a:xfrm>
          <a:prstGeom prst="rect">
            <a:avLst/>
          </a:prstGeom>
        </p:spPr>
      </p:pic>
      <p:sp>
        <p:nvSpPr>
          <p:cNvPr id="2" name="Title 1"/>
          <p:cNvSpPr>
            <a:spLocks noGrp="1"/>
          </p:cNvSpPr>
          <p:nvPr>
            <p:ph type="title"/>
          </p:nvPr>
        </p:nvSpPr>
        <p:spPr>
          <a:xfrm>
            <a:off x="516510" y="296053"/>
            <a:ext cx="5943602" cy="408124"/>
          </a:xfrm>
          <a:prstGeom prst="roundRect">
            <a:avLst>
              <a:gd name="adj" fmla="val 0"/>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econd Title">
            <a:extLst>
              <a:ext uri="{FF2B5EF4-FFF2-40B4-BE49-F238E27FC236}">
                <a16:creationId xmlns:a16="http://schemas.microsoft.com/office/drawing/2014/main" id="{5EA74E0B-074B-43BC-A860-733996CC1C91}"/>
              </a:ext>
            </a:extLst>
          </p:cNvPr>
          <p:cNvSpPr>
            <a:spLocks noGrp="1"/>
          </p:cNvSpPr>
          <p:nvPr>
            <p:ph type="body" sz="quarter" idx="14"/>
          </p:nvPr>
        </p:nvSpPr>
        <p:spPr>
          <a:xfrm>
            <a:off x="515938" y="765175"/>
            <a:ext cx="5943600" cy="434885"/>
          </a:xfrm>
        </p:spPr>
        <p:txBody>
          <a:bodyPr>
            <a:normAutofit/>
          </a:bodyPr>
          <a:lstStyle>
            <a:lvl1pPr marL="0" indent="0">
              <a:buNone/>
              <a:defRPr sz="1800" cap="all" baseline="0">
                <a:solidFill>
                  <a:srgbClr val="00206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25" name="ResourcesText">
            <a:extLst>
              <a:ext uri="{FF2B5EF4-FFF2-40B4-BE49-F238E27FC236}">
                <a16:creationId xmlns:a16="http://schemas.microsoft.com/office/drawing/2014/main" id="{982C915C-EEB9-479D-B5C3-18E22A8B4970}"/>
              </a:ext>
            </a:extLst>
          </p:cNvPr>
          <p:cNvSpPr>
            <a:spLocks noGrp="1"/>
          </p:cNvSpPr>
          <p:nvPr>
            <p:ph sz="quarter" idx="24"/>
          </p:nvPr>
        </p:nvSpPr>
        <p:spPr>
          <a:xfrm>
            <a:off x="7507924" y="2326869"/>
            <a:ext cx="1997291" cy="61943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7" name="AgeText">
            <a:extLst>
              <a:ext uri="{FF2B5EF4-FFF2-40B4-BE49-F238E27FC236}">
                <a16:creationId xmlns:a16="http://schemas.microsoft.com/office/drawing/2014/main" id="{5FF3A342-2051-4C84-8336-735EAEDF1505}"/>
              </a:ext>
            </a:extLst>
          </p:cNvPr>
          <p:cNvSpPr>
            <a:spLocks noGrp="1"/>
          </p:cNvSpPr>
          <p:nvPr>
            <p:ph sz="quarter" idx="25"/>
          </p:nvPr>
        </p:nvSpPr>
        <p:spPr>
          <a:xfrm>
            <a:off x="7500392" y="1444306"/>
            <a:ext cx="1997291" cy="5265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9" name="ObjectivesText">
            <a:extLst>
              <a:ext uri="{FF2B5EF4-FFF2-40B4-BE49-F238E27FC236}">
                <a16:creationId xmlns:a16="http://schemas.microsoft.com/office/drawing/2014/main" id="{0BC4ED84-E851-4ADB-ABE5-E2B47378F4D3}"/>
              </a:ext>
            </a:extLst>
          </p:cNvPr>
          <p:cNvSpPr>
            <a:spLocks noGrp="1"/>
          </p:cNvSpPr>
          <p:nvPr>
            <p:ph sz="quarter" idx="27"/>
          </p:nvPr>
        </p:nvSpPr>
        <p:spPr>
          <a:xfrm>
            <a:off x="2617839" y="1227750"/>
            <a:ext cx="4468923" cy="826234"/>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graphicFrame>
        <p:nvGraphicFramePr>
          <p:cNvPr id="34" name="EnablingBox">
            <a:extLst>
              <a:ext uri="{FF2B5EF4-FFF2-40B4-BE49-F238E27FC236}">
                <a16:creationId xmlns:a16="http://schemas.microsoft.com/office/drawing/2014/main" id="{94FC716A-5576-481B-84D9-3F866CFACCE0}"/>
              </a:ext>
            </a:extLst>
          </p:cNvPr>
          <p:cNvGraphicFramePr>
            <a:graphicFrameLocks noGrp="1"/>
          </p:cNvGraphicFramePr>
          <p:nvPr userDrawn="1">
            <p:extLst>
              <p:ext uri="{D42A27DB-BD31-4B8C-83A1-F6EECF244321}">
                <p14:modId xmlns:p14="http://schemas.microsoft.com/office/powerpoint/2010/main" val="2272895012"/>
              </p:ext>
            </p:extLst>
          </p:nvPr>
        </p:nvGraphicFramePr>
        <p:xfrm>
          <a:off x="501226" y="2089006"/>
          <a:ext cx="6604000" cy="762208"/>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386967">
                <a:tc>
                  <a:txBody>
                    <a:bodyPr/>
                    <a:lstStyle/>
                    <a:p>
                      <a:r>
                        <a:rPr lang="en-GB" sz="1050" dirty="0">
                          <a:latin typeface="Arial" panose="020B0604020202020204" pitchFamily="34" charset="0"/>
                          <a:cs typeface="Arial" panose="020B0604020202020204" pitchFamily="34" charset="0"/>
                        </a:rPr>
                        <a:t>Teacher Notes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375241">
                <a:tc>
                  <a:txBody>
                    <a:bodyPr/>
                    <a:lstStyle/>
                    <a:p>
                      <a:endParaRPr lang="en-GB" sz="800" dirty="0">
                        <a:solidFill>
                          <a:schemeClr val="bg1"/>
                        </a:solidFill>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sp>
        <p:nvSpPr>
          <p:cNvPr id="35" name="EnablingText">
            <a:extLst>
              <a:ext uri="{FF2B5EF4-FFF2-40B4-BE49-F238E27FC236}">
                <a16:creationId xmlns:a16="http://schemas.microsoft.com/office/drawing/2014/main" id="{15EAF709-F537-4572-AFC5-B19490528324}"/>
              </a:ext>
            </a:extLst>
          </p:cNvPr>
          <p:cNvSpPr>
            <a:spLocks noGrp="1"/>
          </p:cNvSpPr>
          <p:nvPr>
            <p:ph sz="quarter" idx="29"/>
          </p:nvPr>
        </p:nvSpPr>
        <p:spPr>
          <a:xfrm>
            <a:off x="2617839" y="2089005"/>
            <a:ext cx="4468923" cy="74032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9" name="ActivityText">
            <a:extLst>
              <a:ext uri="{FF2B5EF4-FFF2-40B4-BE49-F238E27FC236}">
                <a16:creationId xmlns:a16="http://schemas.microsoft.com/office/drawing/2014/main" id="{253C3249-6B8A-415D-8F53-386584ABFB03}"/>
              </a:ext>
            </a:extLst>
          </p:cNvPr>
          <p:cNvSpPr>
            <a:spLocks noGrp="1"/>
          </p:cNvSpPr>
          <p:nvPr>
            <p:ph sz="quarter" idx="30"/>
          </p:nvPr>
        </p:nvSpPr>
        <p:spPr>
          <a:xfrm>
            <a:off x="501226" y="3364802"/>
            <a:ext cx="6585536" cy="2106248"/>
          </a:xfrm>
        </p:spPr>
        <p:txBody>
          <a:bodyPr vert="horz" lIns="91440" tIns="45720" rIns="91440" bIns="45720" rtlCol="0">
            <a:normAutofit/>
          </a:bodyPr>
          <a:lstStyle>
            <a:lvl1pPr>
              <a:defRPr lang="en-US" sz="1000" smtClean="0">
                <a:solidFill>
                  <a:srgbClr val="002060"/>
                </a:solidFill>
                <a:latin typeface="Arial" panose="020B0604020202020204" pitchFamily="34" charset="0"/>
                <a:cs typeface="Arial" panose="020B0604020202020204" pitchFamily="34" charset="0"/>
              </a:defRPr>
            </a:lvl1pPr>
            <a:lvl2pPr>
              <a:defRPr lang="en-US" smtClean="0"/>
            </a:lvl2pPr>
            <a:lvl3pPr>
              <a:defRPr lang="en-US" smtClean="0"/>
            </a:lvl3pPr>
            <a:lvl4pPr>
              <a:defRPr lang="en-US" smtClean="0"/>
            </a:lvl4pPr>
            <a:lvl5pPr>
              <a:defRPr lang="en-GB"/>
            </a:lvl5pPr>
          </a:lstStyle>
          <a:p>
            <a:pPr marL="0" lvl="0" indent="0">
              <a:buNone/>
            </a:pPr>
            <a:r>
              <a:rPr lang="en-US"/>
              <a:t>Click to edit Master text styles</a:t>
            </a:r>
          </a:p>
        </p:txBody>
      </p:sp>
      <p:sp>
        <p:nvSpPr>
          <p:cNvPr id="36" name="ResourcesText">
            <a:extLst>
              <a:ext uri="{FF2B5EF4-FFF2-40B4-BE49-F238E27FC236}">
                <a16:creationId xmlns:a16="http://schemas.microsoft.com/office/drawing/2014/main" id="{98F26CEC-73D0-4450-9272-C87B1EB141FD}"/>
              </a:ext>
            </a:extLst>
          </p:cNvPr>
          <p:cNvSpPr>
            <a:spLocks noGrp="1"/>
          </p:cNvSpPr>
          <p:nvPr>
            <p:ph sz="quarter" idx="31"/>
          </p:nvPr>
        </p:nvSpPr>
        <p:spPr>
          <a:xfrm>
            <a:off x="7500390" y="3271457"/>
            <a:ext cx="1997291" cy="880814"/>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2" name="ResourcesText">
            <a:extLst>
              <a:ext uri="{FF2B5EF4-FFF2-40B4-BE49-F238E27FC236}">
                <a16:creationId xmlns:a16="http://schemas.microsoft.com/office/drawing/2014/main" id="{4E0D293F-C848-4636-8849-1C4B2633500D}"/>
              </a:ext>
            </a:extLst>
          </p:cNvPr>
          <p:cNvSpPr>
            <a:spLocks noGrp="1"/>
          </p:cNvSpPr>
          <p:nvPr>
            <p:ph sz="quarter" idx="32"/>
          </p:nvPr>
        </p:nvSpPr>
        <p:spPr>
          <a:xfrm>
            <a:off x="7507924" y="4514529"/>
            <a:ext cx="1997291" cy="955560"/>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pic>
        <p:nvPicPr>
          <p:cNvPr id="23" name="Picture 22" descr="A close up of a logo&#10;&#10;Description automatically generated">
            <a:extLst>
              <a:ext uri="{FF2B5EF4-FFF2-40B4-BE49-F238E27FC236}">
                <a16:creationId xmlns:a16="http://schemas.microsoft.com/office/drawing/2014/main" id="{4801F51B-74B5-43A0-96E6-8DEB8F34D84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47318" y="96455"/>
            <a:ext cx="1633479" cy="970959"/>
          </a:xfrm>
          <a:prstGeom prst="rect">
            <a:avLst/>
          </a:prstGeom>
        </p:spPr>
      </p:pic>
      <p:pic>
        <p:nvPicPr>
          <p:cNvPr id="24" name="Picture 23" descr="DPW Logo">
            <a:extLst>
              <a:ext uri="{FF2B5EF4-FFF2-40B4-BE49-F238E27FC236}">
                <a16:creationId xmlns:a16="http://schemas.microsoft.com/office/drawing/2014/main" id="{2CC0AE84-8BE6-41D9-B8F1-1317791D40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7674" y="5751969"/>
            <a:ext cx="1250875" cy="1208766"/>
          </a:xfrm>
          <a:prstGeom prst="rect">
            <a:avLst/>
          </a:prstGeom>
        </p:spPr>
      </p:pic>
    </p:spTree>
    <p:extLst>
      <p:ext uri="{BB962C8B-B14F-4D97-AF65-F5344CB8AC3E}">
        <p14:creationId xmlns:p14="http://schemas.microsoft.com/office/powerpoint/2010/main" val="40129890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Lesson Plan">
    <p:spTree>
      <p:nvGrpSpPr>
        <p:cNvPr id="1" name=""/>
        <p:cNvGrpSpPr/>
        <p:nvPr/>
      </p:nvGrpSpPr>
      <p:grpSpPr>
        <a:xfrm>
          <a:off x="0" y="0"/>
          <a:ext cx="0" cy="0"/>
          <a:chOff x="0" y="0"/>
          <a:chExt cx="0" cy="0"/>
        </a:xfrm>
      </p:grpSpPr>
      <p:graphicFrame>
        <p:nvGraphicFramePr>
          <p:cNvPr id="15" name="PlanTable">
            <a:extLst>
              <a:ext uri="{FF2B5EF4-FFF2-40B4-BE49-F238E27FC236}">
                <a16:creationId xmlns:a16="http://schemas.microsoft.com/office/drawing/2014/main" id="{154E735D-9367-45DF-B0F1-74493C0BE661}"/>
              </a:ext>
            </a:extLst>
          </p:cNvPr>
          <p:cNvGraphicFramePr>
            <a:graphicFrameLocks noGrp="1"/>
          </p:cNvGraphicFramePr>
          <p:nvPr userDrawn="1">
            <p:extLst>
              <p:ext uri="{D42A27DB-BD31-4B8C-83A1-F6EECF244321}">
                <p14:modId xmlns:p14="http://schemas.microsoft.com/office/powerpoint/2010/main" val="2648158040"/>
              </p:ext>
            </p:extLst>
          </p:nvPr>
        </p:nvGraphicFramePr>
        <p:xfrm>
          <a:off x="501226" y="2119276"/>
          <a:ext cx="8964491" cy="3430446"/>
        </p:xfrm>
        <a:graphic>
          <a:graphicData uri="http://schemas.openxmlformats.org/drawingml/2006/table">
            <a:tbl>
              <a:tblPr firstRow="1" bandRow="1">
                <a:tableStyleId>{5C22544A-7EE6-4342-B048-85BDC9FD1C3A}</a:tableStyleId>
              </a:tblPr>
              <a:tblGrid>
                <a:gridCol w="2241123">
                  <a:extLst>
                    <a:ext uri="{9D8B030D-6E8A-4147-A177-3AD203B41FA5}">
                      <a16:colId xmlns:a16="http://schemas.microsoft.com/office/drawing/2014/main" val="3121842301"/>
                    </a:ext>
                  </a:extLst>
                </a:gridCol>
                <a:gridCol w="3475705">
                  <a:extLst>
                    <a:ext uri="{9D8B030D-6E8A-4147-A177-3AD203B41FA5}">
                      <a16:colId xmlns:a16="http://schemas.microsoft.com/office/drawing/2014/main" val="623369083"/>
                    </a:ext>
                  </a:extLst>
                </a:gridCol>
                <a:gridCol w="1884691">
                  <a:extLst>
                    <a:ext uri="{9D8B030D-6E8A-4147-A177-3AD203B41FA5}">
                      <a16:colId xmlns:a16="http://schemas.microsoft.com/office/drawing/2014/main" val="45951494"/>
                    </a:ext>
                  </a:extLst>
                </a:gridCol>
                <a:gridCol w="1362972">
                  <a:extLst>
                    <a:ext uri="{9D8B030D-6E8A-4147-A177-3AD203B41FA5}">
                      <a16:colId xmlns:a16="http://schemas.microsoft.com/office/drawing/2014/main" val="800771938"/>
                    </a:ext>
                  </a:extLst>
                </a:gridCol>
              </a:tblGrid>
              <a:tr h="278653">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Time</a:t>
                      </a:r>
                    </a:p>
                  </a:txBody>
                  <a:tcPr>
                    <a:lnB w="6350" cap="flat" cmpd="sng" algn="ctr">
                      <a:solidFill>
                        <a:schemeClr val="tx1"/>
                      </a:solidFill>
                      <a:prstDash val="solid"/>
                      <a:round/>
                      <a:headEnd type="none" w="med" len="med"/>
                      <a:tailEnd type="none" w="med" len="med"/>
                    </a:lnB>
                    <a:solidFill>
                      <a:srgbClr val="C00000"/>
                    </a:solidFill>
                  </a:tcPr>
                </a:tc>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Contents</a:t>
                      </a:r>
                    </a:p>
                  </a:txBody>
                  <a:tcPr>
                    <a:lnB w="6350" cap="flat" cmpd="sng" algn="ctr">
                      <a:solidFill>
                        <a:schemeClr val="tx1"/>
                      </a:solidFill>
                      <a:prstDash val="solid"/>
                      <a:round/>
                      <a:headEnd type="none" w="med" len="med"/>
                      <a:tailEnd type="none" w="med" len="med"/>
                    </a:lnB>
                    <a:solidFill>
                      <a:srgbClr val="C00000"/>
                    </a:solidFill>
                  </a:tcPr>
                </a:tc>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Teaching Points/Notes</a:t>
                      </a:r>
                    </a:p>
                  </a:txBody>
                  <a:tcPr>
                    <a:lnB w="6350" cap="flat" cmpd="sng" algn="ctr">
                      <a:solidFill>
                        <a:schemeClr val="tx1"/>
                      </a:solidFill>
                      <a:prstDash val="solid"/>
                      <a:round/>
                      <a:headEnd type="none" w="med" len="med"/>
                      <a:tailEnd type="none" w="med" len="med"/>
                    </a:lnB>
                    <a:solidFill>
                      <a:srgbClr val="C00000"/>
                    </a:solidFill>
                  </a:tcPr>
                </a:tc>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Organisation/ Resources</a:t>
                      </a:r>
                    </a:p>
                  </a:txBody>
                  <a:tcPr>
                    <a:lnB w="6350"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943926">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05046741"/>
                  </a:ext>
                </a:extLst>
              </a:tr>
              <a:tr h="943926">
                <a:tc>
                  <a:txBody>
                    <a:bodyPr/>
                    <a:lstStyle/>
                    <a:p>
                      <a:endParaRPr lang="en-GB" dirty="0"/>
                    </a:p>
                    <a:p>
                      <a:endParaRPr lang="en-GB" dirty="0"/>
                    </a:p>
                    <a:p>
                      <a:endParaRPr lang="en-GB" dirty="0"/>
                    </a:p>
                    <a:p>
                      <a:endParaRPr lang="en-GB" dirty="0"/>
                    </a:p>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9660963"/>
                  </a:ext>
                </a:extLst>
              </a:tr>
              <a:tr h="612000">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41675496"/>
                  </a:ext>
                </a:extLst>
              </a:tr>
            </a:tbl>
          </a:graphicData>
        </a:graphic>
      </p:graphicFrame>
      <p:graphicFrame>
        <p:nvGraphicFramePr>
          <p:cNvPr id="16" name="Objectives">
            <a:extLst>
              <a:ext uri="{FF2B5EF4-FFF2-40B4-BE49-F238E27FC236}">
                <a16:creationId xmlns:a16="http://schemas.microsoft.com/office/drawing/2014/main" id="{7ECB8E9D-D4A9-4D4C-BC8D-CEC8674B54AA}"/>
              </a:ext>
            </a:extLst>
          </p:cNvPr>
          <p:cNvGraphicFramePr>
            <a:graphicFrameLocks noGrp="1"/>
          </p:cNvGraphicFramePr>
          <p:nvPr userDrawn="1">
            <p:extLst>
              <p:ext uri="{D42A27DB-BD31-4B8C-83A1-F6EECF244321}">
                <p14:modId xmlns:p14="http://schemas.microsoft.com/office/powerpoint/2010/main" val="4097556393"/>
              </p:ext>
            </p:extLst>
          </p:nvPr>
        </p:nvGraphicFramePr>
        <p:xfrm>
          <a:off x="501831" y="1195343"/>
          <a:ext cx="6604000" cy="73914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Learning Objectives</a:t>
                      </a:r>
                    </a:p>
                  </a:txBody>
                  <a:tcPr>
                    <a:lnL w="12700" cmpd="sng">
                      <a:noFill/>
                    </a:lnL>
                    <a:lnR w="6350" cap="flat" cmpd="sng" algn="ctr">
                      <a:solidFill>
                        <a:srgbClr val="009CE1"/>
                      </a:solidFill>
                      <a:prstDash val="solid"/>
                      <a:round/>
                      <a:headEnd type="none" w="med" len="med"/>
                      <a:tailEnd type="none" w="med" len="med"/>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solidFill>
                        <a:srgbClr val="009CE1"/>
                      </a:solid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solidFill>
                        <a:srgbClr val="009CE1"/>
                      </a:solidFill>
                      <a:prstDash val="solid"/>
                      <a:round/>
                      <a:headEnd type="none" w="med" len="med"/>
                      <a:tailEnd type="none" w="med" len="med"/>
                    </a:lnT>
                    <a:lnB w="6350"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solidFill>
                        <a:srgbClr val="009CE1"/>
                      </a:solid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solidFill>
                        <a:srgbClr val="009CE1"/>
                      </a:solidFill>
                      <a:prstDash val="solid"/>
                      <a:round/>
                      <a:headEnd type="none" w="med" len="med"/>
                      <a:tailEnd type="none" w="med" len="med"/>
                    </a:lnT>
                    <a:lnB w="6350"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r h="216000">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solidFill>
                        <a:srgbClr val="009CE1"/>
                      </a:solid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solidFill>
                        <a:srgbClr val="009CE1"/>
                      </a:solidFill>
                      <a:prstDash val="solid"/>
                      <a:round/>
                      <a:headEnd type="none" w="med" len="med"/>
                      <a:tailEnd type="none" w="med" len="med"/>
                    </a:lnT>
                    <a:lnB w="6350"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495929"/>
                  </a:ext>
                </a:extLst>
              </a:tr>
            </a:tbl>
          </a:graphicData>
        </a:graphic>
      </p:graphicFrame>
      <p:grpSp>
        <p:nvGrpSpPr>
          <p:cNvPr id="8" name="Background">
            <a:extLst>
              <a:ext uri="{FF2B5EF4-FFF2-40B4-BE49-F238E27FC236}">
                <a16:creationId xmlns:a16="http://schemas.microsoft.com/office/drawing/2014/main" id="{D7AD8B5B-0313-4A5A-86B6-05B355C5AA5B}"/>
              </a:ext>
            </a:extLst>
          </p:cNvPr>
          <p:cNvGrpSpPr/>
          <p:nvPr userDrawn="1"/>
        </p:nvGrpSpPr>
        <p:grpSpPr>
          <a:xfrm>
            <a:off x="0" y="-71755"/>
            <a:ext cx="9965536" cy="6937065"/>
            <a:chOff x="-29768" y="-79065"/>
            <a:chExt cx="9965536" cy="6937065"/>
          </a:xfrm>
        </p:grpSpPr>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9768" y="5499057"/>
              <a:ext cx="9965536" cy="1358943"/>
            </a:xfrm>
            <a:prstGeom prst="rect">
              <a:avLst/>
            </a:prstGeom>
          </p:spPr>
        </p:pic>
        <p:pic>
          <p:nvPicPr>
            <p:cNvPr id="13" name="Rookie Logo">
              <a:extLst>
                <a:ext uri="{FF2B5EF4-FFF2-40B4-BE49-F238E27FC236}">
                  <a16:creationId xmlns:a16="http://schemas.microsoft.com/office/drawing/2014/main" id="{E0D71930-9C16-491C-A0B1-3151E80CCBF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8010051" y="-79065"/>
              <a:ext cx="1895949" cy="1279125"/>
            </a:xfrm>
            <a:prstGeom prst="rect">
              <a:avLst/>
            </a:prstGeom>
          </p:spPr>
        </p:pic>
      </p:grpSp>
      <p:sp>
        <p:nvSpPr>
          <p:cNvPr id="2" name="Title 1"/>
          <p:cNvSpPr>
            <a:spLocks noGrp="1"/>
          </p:cNvSpPr>
          <p:nvPr>
            <p:ph type="title"/>
          </p:nvPr>
        </p:nvSpPr>
        <p:spPr>
          <a:xfrm>
            <a:off x="516510" y="296053"/>
            <a:ext cx="5943602" cy="408124"/>
          </a:xfrm>
          <a:prstGeom prst="roundRect">
            <a:avLst>
              <a:gd name="adj" fmla="val 0"/>
            </a:avLst>
          </a:prstGeom>
          <a:ln w="38100">
            <a:noFill/>
          </a:ln>
        </p:spPr>
        <p:style>
          <a:lnRef idx="2">
            <a:schemeClr val="accent2"/>
          </a:lnRef>
          <a:fillRef idx="1">
            <a:schemeClr val="lt1"/>
          </a:fillRef>
          <a:effectRef idx="0">
            <a:schemeClr val="accent2"/>
          </a:effectRef>
          <a:fontRef idx="none"/>
        </p:style>
        <p:txBody>
          <a:bodyPr>
            <a:noAutofit/>
          </a:bodyPr>
          <a:lstStyle>
            <a:lvl1pPr>
              <a:defRPr sz="2400" b="1" cap="all" baseline="0"/>
            </a:lvl1pPr>
          </a:lstStyle>
          <a:p>
            <a:r>
              <a:rPr lang="en-US"/>
              <a:t>Click to edit Master title style</a:t>
            </a:r>
            <a:endParaRPr lang="en-GB" dirty="0"/>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a:t>Royal Life Saving Society UK – www.rlss.org.uk</a:t>
            </a:r>
            <a:endParaRPr lang="en-US" dirty="0"/>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1" name="WarmUpTime"/>
          <p:cNvSpPr>
            <a:spLocks noGrp="1"/>
          </p:cNvSpPr>
          <p:nvPr>
            <p:ph sz="quarter" idx="13"/>
          </p:nvPr>
        </p:nvSpPr>
        <p:spPr>
          <a:xfrm>
            <a:off x="583941" y="2826605"/>
            <a:ext cx="2075536" cy="529070"/>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7" name="Second Title">
            <a:extLst>
              <a:ext uri="{FF2B5EF4-FFF2-40B4-BE49-F238E27FC236}">
                <a16:creationId xmlns:a16="http://schemas.microsoft.com/office/drawing/2014/main" id="{5EA74E0B-074B-43BC-A860-733996CC1C91}"/>
              </a:ext>
            </a:extLst>
          </p:cNvPr>
          <p:cNvSpPr>
            <a:spLocks noGrp="1"/>
          </p:cNvSpPr>
          <p:nvPr>
            <p:ph type="body" sz="quarter" idx="14"/>
          </p:nvPr>
        </p:nvSpPr>
        <p:spPr>
          <a:xfrm>
            <a:off x="515938" y="765175"/>
            <a:ext cx="5943600" cy="434885"/>
          </a:xfrm>
        </p:spPr>
        <p:txBody>
          <a:bodyPr vert="horz" lIns="91440" tIns="45720" rIns="91440" bIns="45720" rtlCol="0">
            <a:normAutofit/>
          </a:bodyPr>
          <a:lstStyle>
            <a:lvl1pPr>
              <a:defRPr lang="en-US" sz="1800" cap="all" baseline="0"/>
            </a:lvl1pPr>
          </a:lstStyle>
          <a:p>
            <a:pPr marL="0" lvl="0" indent="0">
              <a:buNone/>
            </a:pPr>
            <a:r>
              <a:rPr lang="en-US"/>
              <a:t>Click to edit Master text styles</a:t>
            </a:r>
          </a:p>
        </p:txBody>
      </p:sp>
      <p:sp>
        <p:nvSpPr>
          <p:cNvPr id="17" name="WarmContents">
            <a:extLst>
              <a:ext uri="{FF2B5EF4-FFF2-40B4-BE49-F238E27FC236}">
                <a16:creationId xmlns:a16="http://schemas.microsoft.com/office/drawing/2014/main" id="{C44978ED-211D-473A-9880-065A3DEF7E1D}"/>
              </a:ext>
            </a:extLst>
          </p:cNvPr>
          <p:cNvSpPr>
            <a:spLocks noGrp="1"/>
          </p:cNvSpPr>
          <p:nvPr>
            <p:ph sz="quarter" idx="16"/>
          </p:nvPr>
        </p:nvSpPr>
        <p:spPr>
          <a:xfrm>
            <a:off x="2862098" y="2556203"/>
            <a:ext cx="3297162" cy="79947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18" name="MainContents">
            <a:extLst>
              <a:ext uri="{FF2B5EF4-FFF2-40B4-BE49-F238E27FC236}">
                <a16:creationId xmlns:a16="http://schemas.microsoft.com/office/drawing/2014/main" id="{A89D6591-762B-4B77-A500-9AD35A3ABBC3}"/>
              </a:ext>
            </a:extLst>
          </p:cNvPr>
          <p:cNvSpPr>
            <a:spLocks noGrp="1"/>
          </p:cNvSpPr>
          <p:nvPr>
            <p:ph sz="quarter" idx="17"/>
          </p:nvPr>
        </p:nvSpPr>
        <p:spPr>
          <a:xfrm>
            <a:off x="2862098" y="3551112"/>
            <a:ext cx="3297162" cy="1358943"/>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19" name="CoolDownContents">
            <a:extLst>
              <a:ext uri="{FF2B5EF4-FFF2-40B4-BE49-F238E27FC236}">
                <a16:creationId xmlns:a16="http://schemas.microsoft.com/office/drawing/2014/main" id="{6B305A18-47C2-4706-AD5C-D8265D61EE59}"/>
              </a:ext>
            </a:extLst>
          </p:cNvPr>
          <p:cNvSpPr>
            <a:spLocks noGrp="1"/>
          </p:cNvSpPr>
          <p:nvPr>
            <p:ph sz="quarter" idx="18"/>
          </p:nvPr>
        </p:nvSpPr>
        <p:spPr>
          <a:xfrm>
            <a:off x="2847386" y="4964191"/>
            <a:ext cx="3297162" cy="538553"/>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0" name="MainCTime">
            <a:extLst>
              <a:ext uri="{FF2B5EF4-FFF2-40B4-BE49-F238E27FC236}">
                <a16:creationId xmlns:a16="http://schemas.microsoft.com/office/drawing/2014/main" id="{CD565D53-C8F5-481A-B1D8-06953581AE5D}"/>
              </a:ext>
            </a:extLst>
          </p:cNvPr>
          <p:cNvSpPr>
            <a:spLocks noGrp="1"/>
          </p:cNvSpPr>
          <p:nvPr>
            <p:ph sz="quarter" idx="19"/>
          </p:nvPr>
        </p:nvSpPr>
        <p:spPr>
          <a:xfrm>
            <a:off x="583941" y="3784608"/>
            <a:ext cx="2075536" cy="112785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1" name="CoolDownTime">
            <a:extLst>
              <a:ext uri="{FF2B5EF4-FFF2-40B4-BE49-F238E27FC236}">
                <a16:creationId xmlns:a16="http://schemas.microsoft.com/office/drawing/2014/main" id="{CFA17676-4913-404A-A586-01F0C0B829D1}"/>
              </a:ext>
            </a:extLst>
          </p:cNvPr>
          <p:cNvSpPr>
            <a:spLocks noGrp="1"/>
          </p:cNvSpPr>
          <p:nvPr>
            <p:ph sz="quarter" idx="20"/>
          </p:nvPr>
        </p:nvSpPr>
        <p:spPr>
          <a:xfrm>
            <a:off x="583941" y="5207785"/>
            <a:ext cx="2075536" cy="263583"/>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2" name="WarmUPTeachingPoints">
            <a:extLst>
              <a:ext uri="{FF2B5EF4-FFF2-40B4-BE49-F238E27FC236}">
                <a16:creationId xmlns:a16="http://schemas.microsoft.com/office/drawing/2014/main" id="{CB36B811-2A94-428F-A32D-6D98989EC6F3}"/>
              </a:ext>
            </a:extLst>
          </p:cNvPr>
          <p:cNvSpPr>
            <a:spLocks noGrp="1"/>
          </p:cNvSpPr>
          <p:nvPr>
            <p:ph sz="quarter" idx="21"/>
          </p:nvPr>
        </p:nvSpPr>
        <p:spPr>
          <a:xfrm>
            <a:off x="6254706" y="2556202"/>
            <a:ext cx="1819619"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3" name="MainTeachingPoints">
            <a:extLst>
              <a:ext uri="{FF2B5EF4-FFF2-40B4-BE49-F238E27FC236}">
                <a16:creationId xmlns:a16="http://schemas.microsoft.com/office/drawing/2014/main" id="{77F9DF8E-15AE-43CF-B0B0-56B1398C83E3}"/>
              </a:ext>
            </a:extLst>
          </p:cNvPr>
          <p:cNvSpPr>
            <a:spLocks noGrp="1"/>
          </p:cNvSpPr>
          <p:nvPr>
            <p:ph sz="quarter" idx="22"/>
          </p:nvPr>
        </p:nvSpPr>
        <p:spPr>
          <a:xfrm>
            <a:off x="6254706" y="3551117"/>
            <a:ext cx="1819619" cy="1358938"/>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4" name="CoolDownTeachingPoints">
            <a:extLst>
              <a:ext uri="{FF2B5EF4-FFF2-40B4-BE49-F238E27FC236}">
                <a16:creationId xmlns:a16="http://schemas.microsoft.com/office/drawing/2014/main" id="{70DD16D2-130E-45D1-BDCA-038F785517BE}"/>
              </a:ext>
            </a:extLst>
          </p:cNvPr>
          <p:cNvSpPr>
            <a:spLocks noGrp="1"/>
          </p:cNvSpPr>
          <p:nvPr>
            <p:ph sz="quarter" idx="23"/>
          </p:nvPr>
        </p:nvSpPr>
        <p:spPr>
          <a:xfrm>
            <a:off x="6239993" y="4964193"/>
            <a:ext cx="1819619" cy="53855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5" name="WarmUpResources">
            <a:extLst>
              <a:ext uri="{FF2B5EF4-FFF2-40B4-BE49-F238E27FC236}">
                <a16:creationId xmlns:a16="http://schemas.microsoft.com/office/drawing/2014/main" id="{982C915C-EEB9-479D-B5C3-18E22A8B4970}"/>
              </a:ext>
            </a:extLst>
          </p:cNvPr>
          <p:cNvSpPr>
            <a:spLocks noGrp="1"/>
          </p:cNvSpPr>
          <p:nvPr>
            <p:ph sz="quarter" idx="24"/>
          </p:nvPr>
        </p:nvSpPr>
        <p:spPr>
          <a:xfrm>
            <a:off x="8169771" y="2561615"/>
            <a:ext cx="1220291"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7" name="MainResources">
            <a:extLst>
              <a:ext uri="{FF2B5EF4-FFF2-40B4-BE49-F238E27FC236}">
                <a16:creationId xmlns:a16="http://schemas.microsoft.com/office/drawing/2014/main" id="{5FF3A342-2051-4C84-8336-735EAEDF1505}"/>
              </a:ext>
            </a:extLst>
          </p:cNvPr>
          <p:cNvSpPr>
            <a:spLocks noGrp="1"/>
          </p:cNvSpPr>
          <p:nvPr>
            <p:ph sz="quarter" idx="25"/>
          </p:nvPr>
        </p:nvSpPr>
        <p:spPr>
          <a:xfrm>
            <a:off x="8169771" y="3551114"/>
            <a:ext cx="1220291" cy="1358938"/>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8" name="CoolDownResources">
            <a:extLst>
              <a:ext uri="{FF2B5EF4-FFF2-40B4-BE49-F238E27FC236}">
                <a16:creationId xmlns:a16="http://schemas.microsoft.com/office/drawing/2014/main" id="{43891E04-A8CB-4732-90B5-D0FCC897783A}"/>
              </a:ext>
            </a:extLst>
          </p:cNvPr>
          <p:cNvSpPr>
            <a:spLocks noGrp="1"/>
          </p:cNvSpPr>
          <p:nvPr>
            <p:ph sz="quarter" idx="26"/>
          </p:nvPr>
        </p:nvSpPr>
        <p:spPr>
          <a:xfrm>
            <a:off x="8169771" y="4964191"/>
            <a:ext cx="1220291" cy="540277"/>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9" name="Content Placeholder 10">
            <a:extLst>
              <a:ext uri="{FF2B5EF4-FFF2-40B4-BE49-F238E27FC236}">
                <a16:creationId xmlns:a16="http://schemas.microsoft.com/office/drawing/2014/main" id="{0BC4ED84-E851-4ADB-ABE5-E2B47378F4D3}"/>
              </a:ext>
            </a:extLst>
          </p:cNvPr>
          <p:cNvSpPr>
            <a:spLocks noGrp="1"/>
          </p:cNvSpPr>
          <p:nvPr>
            <p:ph sz="quarter" idx="27"/>
          </p:nvPr>
        </p:nvSpPr>
        <p:spPr>
          <a:xfrm>
            <a:off x="2583540" y="1238809"/>
            <a:ext cx="4522291" cy="667985"/>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32" name="FirstSectionTitle">
            <a:extLst>
              <a:ext uri="{FF2B5EF4-FFF2-40B4-BE49-F238E27FC236}">
                <a16:creationId xmlns:a16="http://schemas.microsoft.com/office/drawing/2014/main" id="{2B934590-71F8-462F-8D77-DAD8A9EAA19E}"/>
              </a:ext>
            </a:extLst>
          </p:cNvPr>
          <p:cNvSpPr>
            <a:spLocks noGrp="1"/>
          </p:cNvSpPr>
          <p:nvPr>
            <p:ph sz="quarter" idx="28"/>
          </p:nvPr>
        </p:nvSpPr>
        <p:spPr>
          <a:xfrm>
            <a:off x="583941" y="2556202"/>
            <a:ext cx="2075536" cy="400110"/>
          </a:xfrm>
          <a:prstGeom prst="roundRect">
            <a:avLst>
              <a:gd name="adj" fmla="val 330"/>
            </a:avLst>
          </a:prstGeom>
          <a:noFill/>
        </p:spPr>
        <p:txBody>
          <a:bodyPr wrap="square" rtlCol="0">
            <a:spAutoFit/>
          </a:bodyPr>
          <a:lstStyle>
            <a:lvl1pPr marL="0" indent="0">
              <a:buNone/>
              <a:defRPr lang="en-US" sz="1000" b="1" i="0" cap="all" baseline="0" smtClean="0">
                <a:solidFill>
                  <a:srgbClr val="C00000"/>
                </a:solidFill>
              </a:defRPr>
            </a:lvl1pPr>
          </a:lstStyle>
          <a:p>
            <a:pPr marL="0" lvl="0" defTabSz="457200">
              <a:lnSpc>
                <a:spcPct val="100000"/>
              </a:lnSpc>
              <a:spcBef>
                <a:spcPts val="0"/>
              </a:spcBef>
            </a:pPr>
            <a:r>
              <a:rPr lang="en-US"/>
              <a:t>Click to edit Master text styles</a:t>
            </a:r>
          </a:p>
        </p:txBody>
      </p:sp>
      <p:sp>
        <p:nvSpPr>
          <p:cNvPr id="33" name="SecondSectionTitle">
            <a:extLst>
              <a:ext uri="{FF2B5EF4-FFF2-40B4-BE49-F238E27FC236}">
                <a16:creationId xmlns:a16="http://schemas.microsoft.com/office/drawing/2014/main" id="{07F9791A-2507-4F5B-B4F2-EABF061DF9AD}"/>
              </a:ext>
            </a:extLst>
          </p:cNvPr>
          <p:cNvSpPr>
            <a:spLocks noGrp="1"/>
          </p:cNvSpPr>
          <p:nvPr>
            <p:ph sz="quarter" idx="29"/>
          </p:nvPr>
        </p:nvSpPr>
        <p:spPr>
          <a:xfrm>
            <a:off x="583941" y="3542750"/>
            <a:ext cx="2075536" cy="400110"/>
          </a:xfrm>
          <a:prstGeom prst="roundRect">
            <a:avLst>
              <a:gd name="adj" fmla="val 330"/>
            </a:avLst>
          </a:prstGeom>
          <a:noFill/>
        </p:spPr>
        <p:txBody>
          <a:bodyPr wrap="square" rtlCol="0">
            <a:spAutoFit/>
          </a:bodyPr>
          <a:lstStyle>
            <a:lvl1pPr marL="0" indent="0">
              <a:buNone/>
              <a:defRPr lang="en-US" sz="1000" b="1" i="0" cap="all" baseline="0" smtClean="0">
                <a:solidFill>
                  <a:srgbClr val="C00000"/>
                </a:solidFill>
              </a:defRPr>
            </a:lvl1pPr>
          </a:lstStyle>
          <a:p>
            <a:pPr marL="0" lvl="0" defTabSz="457200">
              <a:lnSpc>
                <a:spcPct val="100000"/>
              </a:lnSpc>
              <a:spcBef>
                <a:spcPts val="0"/>
              </a:spcBef>
            </a:pPr>
            <a:r>
              <a:rPr lang="en-US"/>
              <a:t>Click to edit Master text styles</a:t>
            </a:r>
          </a:p>
        </p:txBody>
      </p:sp>
      <p:sp>
        <p:nvSpPr>
          <p:cNvPr id="34" name="FirstSectionTitle">
            <a:extLst>
              <a:ext uri="{FF2B5EF4-FFF2-40B4-BE49-F238E27FC236}">
                <a16:creationId xmlns:a16="http://schemas.microsoft.com/office/drawing/2014/main" id="{268D84FF-9240-4DD6-8F2A-B805BC7969CE}"/>
              </a:ext>
            </a:extLst>
          </p:cNvPr>
          <p:cNvSpPr>
            <a:spLocks noGrp="1"/>
          </p:cNvSpPr>
          <p:nvPr>
            <p:ph sz="quarter" idx="30"/>
          </p:nvPr>
        </p:nvSpPr>
        <p:spPr>
          <a:xfrm>
            <a:off x="583941" y="4958448"/>
            <a:ext cx="2075536" cy="400110"/>
          </a:xfrm>
          <a:prstGeom prst="roundRect">
            <a:avLst>
              <a:gd name="adj" fmla="val 330"/>
            </a:avLst>
          </a:prstGeom>
          <a:noFill/>
        </p:spPr>
        <p:txBody>
          <a:bodyPr wrap="square" rtlCol="0">
            <a:spAutoFit/>
          </a:bodyPr>
          <a:lstStyle>
            <a:lvl1pPr marL="0" indent="0">
              <a:buNone/>
              <a:defRPr lang="en-US" sz="1000" b="1" i="0" cap="all" baseline="0" smtClean="0">
                <a:solidFill>
                  <a:srgbClr val="C00000"/>
                </a:solidFill>
              </a:defRPr>
            </a:lvl1pPr>
          </a:lstStyle>
          <a:p>
            <a:pPr marL="0" lvl="0" defTabSz="457200">
              <a:lnSpc>
                <a:spcPct val="100000"/>
              </a:lnSpc>
              <a:spcBef>
                <a:spcPts val="0"/>
              </a:spcBef>
            </a:pPr>
            <a:r>
              <a:rPr lang="en-US"/>
              <a:t>Click to edit Master text styles</a:t>
            </a:r>
          </a:p>
        </p:txBody>
      </p:sp>
      <p:pic>
        <p:nvPicPr>
          <p:cNvPr id="30" name="Picture 2">
            <a:extLst>
              <a:ext uri="{FF2B5EF4-FFF2-40B4-BE49-F238E27FC236}">
                <a16:creationId xmlns:a16="http://schemas.microsoft.com/office/drawing/2014/main" id="{A2303735-949C-4AFE-A8C1-1C85F173490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84467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Background">
            <a:extLst>
              <a:ext uri="{FF2B5EF4-FFF2-40B4-BE49-F238E27FC236}">
                <a16:creationId xmlns:a16="http://schemas.microsoft.com/office/drawing/2014/main" id="{A55DCC37-82E7-4440-9AF5-5337A2B58DAB}"/>
              </a:ext>
            </a:extLst>
          </p:cNvPr>
          <p:cNvGrpSpPr/>
          <p:nvPr userDrawn="1"/>
        </p:nvGrpSpPr>
        <p:grpSpPr>
          <a:xfrm>
            <a:off x="-29768" y="-55824"/>
            <a:ext cx="9965536" cy="6913824"/>
            <a:chOff x="-29768" y="-55824"/>
            <a:chExt cx="9965536" cy="6913824"/>
          </a:xfrm>
        </p:grpSpPr>
        <p:pic>
          <p:nvPicPr>
            <p:cNvPr id="9" name="Wave">
              <a:extLst>
                <a:ext uri="{FF2B5EF4-FFF2-40B4-BE49-F238E27FC236}">
                  <a16:creationId xmlns:a16="http://schemas.microsoft.com/office/drawing/2014/main" id="{D035F502-2F76-415F-ABFA-2244B1649CE5}"/>
                </a:ext>
              </a:extLst>
            </p:cNvPr>
            <p:cNvPicPr>
              <a:picLocks noChangeAspect="1"/>
            </p:cNvPicPr>
            <p:nvPr userDrawn="1"/>
          </p:nvPicPr>
          <p:blipFill>
            <a:blip r:embed="rId2"/>
            <a:stretch>
              <a:fillRect/>
            </a:stretch>
          </p:blipFill>
          <p:spPr>
            <a:xfrm>
              <a:off x="-29768" y="5499057"/>
              <a:ext cx="9965536" cy="1358943"/>
            </a:xfrm>
            <a:prstGeom prst="rect">
              <a:avLst/>
            </a:prstGeom>
          </p:spPr>
        </p:pic>
        <p:pic>
          <p:nvPicPr>
            <p:cNvPr id="12" name="Rookie Logo">
              <a:extLst>
                <a:ext uri="{FF2B5EF4-FFF2-40B4-BE49-F238E27FC236}">
                  <a16:creationId xmlns:a16="http://schemas.microsoft.com/office/drawing/2014/main" id="{808497D6-AF03-4F0C-9388-FB2114F5732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814881" y="-55824"/>
              <a:ext cx="3120887" cy="2105544"/>
            </a:xfrm>
            <a:prstGeom prst="rect">
              <a:avLst/>
            </a:prstGeom>
          </p:spPr>
        </p:pic>
      </p:grpSp>
      <p:sp>
        <p:nvSpPr>
          <p:cNvPr id="2" name="Title 1"/>
          <p:cNvSpPr>
            <a:spLocks noGrp="1"/>
          </p:cNvSpPr>
          <p:nvPr>
            <p:ph type="title"/>
          </p:nvPr>
        </p:nvSpPr>
        <p:spPr>
          <a:xfrm>
            <a:off x="682328" y="457200"/>
            <a:ext cx="6102785" cy="1600200"/>
          </a:xfr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Picture Placeholder 2"/>
          <p:cNvSpPr>
            <a:spLocks noGrp="1" noChangeAspect="1"/>
          </p:cNvSpPr>
          <p:nvPr>
            <p:ph type="pic" idx="1"/>
          </p:nvPr>
        </p:nvSpPr>
        <p:spPr>
          <a:xfrm>
            <a:off x="4211340" y="2057400"/>
            <a:ext cx="5014913" cy="380365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normAutofit/>
          </a:bodyPr>
          <a:lstStyle>
            <a:lvl1pPr marL="0" indent="0">
              <a:buNone/>
              <a:defRPr sz="1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F942A7-38D1-43ED-B84B-D8943E8132D4}"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3281363" y="6506817"/>
            <a:ext cx="3343275" cy="214660"/>
          </a:xfrm>
        </p:spPr>
        <p:txBody>
          <a:bodyPr/>
          <a:lstStyle>
            <a:lvl1pPr>
              <a:defRPr>
                <a:solidFill>
                  <a:schemeClr val="bg1"/>
                </a:solidFill>
              </a:defRPr>
            </a:lvl1pPr>
          </a:lstStyle>
          <a:p>
            <a:pPr defTabSz="914400"/>
            <a:r>
              <a:rPr lang="en-GB"/>
              <a:t>Royal Life Saving Society UK – www.rlss.org.uk</a:t>
            </a:r>
            <a:endParaRPr lang="en-GB" dirty="0"/>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3" name="Picture 2">
            <a:extLst>
              <a:ext uri="{FF2B5EF4-FFF2-40B4-BE49-F238E27FC236}">
                <a16:creationId xmlns:a16="http://schemas.microsoft.com/office/drawing/2014/main" id="{605CBFAF-61C3-4354-9AB0-E21EAD9A2E07}"/>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04727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Activity Card Template">
    <p:spTree>
      <p:nvGrpSpPr>
        <p:cNvPr id="1" name=""/>
        <p:cNvGrpSpPr/>
        <p:nvPr/>
      </p:nvGrpSpPr>
      <p:grpSpPr>
        <a:xfrm>
          <a:off x="0" y="0"/>
          <a:ext cx="0" cy="0"/>
          <a:chOff x="0" y="0"/>
          <a:chExt cx="0" cy="0"/>
        </a:xfrm>
      </p:grpSpPr>
      <p:pic>
        <p:nvPicPr>
          <p:cNvPr id="18" name="Rookie Logo">
            <a:extLst>
              <a:ext uri="{FF2B5EF4-FFF2-40B4-BE49-F238E27FC236}">
                <a16:creationId xmlns:a16="http://schemas.microsoft.com/office/drawing/2014/main" id="{DDDF2F18-1CA5-47C4-B340-2E59CCCA89B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8571" b="70019"/>
          <a:stretch/>
        </p:blipFill>
        <p:spPr>
          <a:xfrm>
            <a:off x="6785113" y="-105067"/>
            <a:ext cx="3120887" cy="2105544"/>
          </a:xfrm>
          <a:prstGeom prst="rect">
            <a:avLst/>
          </a:prstGeom>
        </p:spPr>
      </p:pic>
      <p:pic>
        <p:nvPicPr>
          <p:cNvPr id="17" name="Wave">
            <a:extLst>
              <a:ext uri="{FF2B5EF4-FFF2-40B4-BE49-F238E27FC236}">
                <a16:creationId xmlns:a16="http://schemas.microsoft.com/office/drawing/2014/main" id="{67EF1A12-5ACA-4C1A-AF6B-EE85E6FBBDCE}"/>
              </a:ext>
            </a:extLst>
          </p:cNvPr>
          <p:cNvPicPr>
            <a:picLocks noChangeAspect="1"/>
          </p:cNvPicPr>
          <p:nvPr userDrawn="1"/>
        </p:nvPicPr>
        <p:blipFill>
          <a:blip r:embed="rId3"/>
          <a:stretch>
            <a:fillRect/>
          </a:stretch>
        </p:blipFill>
        <p:spPr>
          <a:xfrm>
            <a:off x="0" y="5499057"/>
            <a:ext cx="9930093" cy="1358943"/>
          </a:xfrm>
          <a:prstGeom prst="rect">
            <a:avLst/>
          </a:prstGeom>
        </p:spPr>
      </p:pic>
      <p:sp>
        <p:nvSpPr>
          <p:cNvPr id="2" name="Title 1"/>
          <p:cNvSpPr>
            <a:spLocks noGrp="1"/>
          </p:cNvSpPr>
          <p:nvPr>
            <p:ph type="title"/>
          </p:nvPr>
        </p:nvSpPr>
        <p:spPr>
          <a:xfrm>
            <a:off x="682328" y="569844"/>
            <a:ext cx="6102785" cy="709587"/>
          </a:xfr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Picture Placeholder 2"/>
          <p:cNvSpPr>
            <a:spLocks noGrp="1" noChangeAspect="1"/>
          </p:cNvSpPr>
          <p:nvPr>
            <p:ph type="pic" idx="1"/>
          </p:nvPr>
        </p:nvSpPr>
        <p:spPr>
          <a:xfrm>
            <a:off x="6624638" y="2203172"/>
            <a:ext cx="2601615" cy="2051327"/>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3AD368F-F5B1-4539-8654-CECF60ED38C0}"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Description Contects"/>
          <p:cNvSpPr>
            <a:spLocks noGrp="1"/>
          </p:cNvSpPr>
          <p:nvPr>
            <p:ph type="body" sz="quarter" idx="13"/>
          </p:nvPr>
        </p:nvSpPr>
        <p:spPr>
          <a:xfrm>
            <a:off x="681037" y="2908119"/>
            <a:ext cx="5811837" cy="1401984"/>
          </a:xfrm>
        </p:spPr>
        <p:txBody>
          <a:bodyPr>
            <a:noAutofit/>
          </a:bodyPr>
          <a:lstStyle>
            <a:lvl1pPr marL="0" indent="0">
              <a:buNone/>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US"/>
              <a:t>Click to edit Master text styles</a:t>
            </a:r>
          </a:p>
        </p:txBody>
      </p:sp>
      <p:sp>
        <p:nvSpPr>
          <p:cNvPr id="6" name="Footer Placeholder 5"/>
          <p:cNvSpPr>
            <a:spLocks noGrp="1"/>
          </p:cNvSpPr>
          <p:nvPr>
            <p:ph type="ftr" sz="quarter" idx="11"/>
          </p:nvPr>
        </p:nvSpPr>
        <p:spPr>
          <a:xfrm>
            <a:off x="3281363" y="6506817"/>
            <a:ext cx="3345680" cy="186214"/>
          </a:xfrm>
        </p:spPr>
        <p:txBody>
          <a:bodyPr/>
          <a:lstStyle>
            <a:lvl1pPr>
              <a:defRPr b="1">
                <a:solidFill>
                  <a:schemeClr val="bg1"/>
                </a:solidFill>
              </a:defRPr>
            </a:lvl1pPr>
          </a:lstStyle>
          <a:p>
            <a:pPr defTabSz="914400"/>
            <a:r>
              <a:rPr lang="en-GB"/>
              <a:t>Royal Life Saving Society UK – www.rlss.org.uk</a:t>
            </a:r>
            <a:endParaRPr lang="en-GB" dirty="0"/>
          </a:p>
        </p:txBody>
      </p:sp>
      <p:sp>
        <p:nvSpPr>
          <p:cNvPr id="12" name="Image 1"/>
          <p:cNvSpPr>
            <a:spLocks noGrp="1"/>
          </p:cNvSpPr>
          <p:nvPr>
            <p:ph sz="quarter" idx="14"/>
          </p:nvPr>
        </p:nvSpPr>
        <p:spPr>
          <a:xfrm>
            <a:off x="681038" y="4383109"/>
            <a:ext cx="2784475" cy="1420812"/>
          </a:xfrm>
        </p:spPr>
        <p:txBody>
          <a:bodyPr>
            <a:noAutofit/>
          </a:bodyPr>
          <a:lstStyle>
            <a:lvl1pPr marL="0" indent="0">
              <a:buNone/>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US"/>
              <a:t>Click to edit Master text styles</a:t>
            </a:r>
          </a:p>
        </p:txBody>
      </p:sp>
      <p:sp>
        <p:nvSpPr>
          <p:cNvPr id="14" name="Progression Contents"/>
          <p:cNvSpPr>
            <a:spLocks noGrp="1"/>
          </p:cNvSpPr>
          <p:nvPr>
            <p:ph type="body" sz="quarter" idx="15"/>
          </p:nvPr>
        </p:nvSpPr>
        <p:spPr>
          <a:xfrm>
            <a:off x="3856038" y="4716783"/>
            <a:ext cx="5368925" cy="941345"/>
          </a:xfrm>
        </p:spPr>
        <p:txBody>
          <a:bodyPr>
            <a:noAutofit/>
          </a:bodyPr>
          <a:lstStyle>
            <a:lvl1pPr marL="0" indent="0">
              <a:buNone/>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US"/>
              <a:t>Click to edit Master text styles</a:t>
            </a:r>
          </a:p>
        </p:txBody>
      </p:sp>
      <p:sp>
        <p:nvSpPr>
          <p:cNvPr id="16" name="Step up text"/>
          <p:cNvSpPr>
            <a:spLocks noGrp="1"/>
          </p:cNvSpPr>
          <p:nvPr>
            <p:ph sz="quarter" idx="16"/>
          </p:nvPr>
        </p:nvSpPr>
        <p:spPr>
          <a:xfrm>
            <a:off x="681038" y="1798983"/>
            <a:ext cx="5811837" cy="639763"/>
          </a:xfrm>
        </p:spPr>
        <p:txBody>
          <a:bodyPr>
            <a:noAutofit/>
          </a:bodyPr>
          <a:lstStyle>
            <a:lvl1pPr marL="0" indent="0">
              <a:buNone/>
              <a:defRPr sz="1200"/>
            </a:lvl1pPr>
            <a:lvl2pPr marL="457200" indent="0">
              <a:buNone/>
              <a:defRPr sz="1200"/>
            </a:lvl2pPr>
            <a:lvl3pPr marL="914400" indent="0">
              <a:buNone/>
              <a:defRPr sz="1100"/>
            </a:lvl3pPr>
            <a:lvl4pPr marL="1371600" indent="0">
              <a:buNone/>
              <a:defRPr sz="1050"/>
            </a:lvl4pPr>
            <a:lvl5pPr marL="1828800" indent="0">
              <a:buNone/>
              <a:defRPr sz="1050"/>
            </a:lvl5pPr>
          </a:lstStyle>
          <a:p>
            <a:pPr lvl="0"/>
            <a:r>
              <a:rPr lang="en-US"/>
              <a:t>Click to edit Master text styles</a:t>
            </a:r>
          </a:p>
        </p:txBody>
      </p:sp>
      <p:sp>
        <p:nvSpPr>
          <p:cNvPr id="24" name="SteUp Title"/>
          <p:cNvSpPr txBox="1"/>
          <p:nvPr userDrawn="1"/>
        </p:nvSpPr>
        <p:spPr>
          <a:xfrm>
            <a:off x="681036" y="1358943"/>
            <a:ext cx="5811837" cy="369332"/>
          </a:xfrm>
          <a:prstGeom prst="rect">
            <a:avLst/>
          </a:prstGeom>
        </p:spPr>
        <p:txBody>
          <a:bodyPr vert="horz" lIns="91440" tIns="45720" rIns="91440" bIns="45720" rtlCol="0">
            <a:normAutofit/>
          </a:bodyPr>
          <a:lstStyle>
            <a:lvl1pPr lvl="0" indent="0" defTabSz="914400">
              <a:lnSpc>
                <a:spcPct val="90000"/>
              </a:lnSpc>
              <a:spcBef>
                <a:spcPts val="1000"/>
              </a:spcBef>
              <a:buFont typeface="Arial" panose="020B0604020202020204" pitchFamily="34" charset="0"/>
              <a:buNone/>
              <a:defRPr cap="all" baseline="0">
                <a:solidFill>
                  <a:srgbClr val="002060"/>
                </a:solidFill>
                <a:latin typeface="Arial" panose="020B0604020202020204" pitchFamily="34" charset="0"/>
                <a:cs typeface="Arial" panose="020B0604020202020204" pitchFamily="34" charset="0"/>
              </a:defRPr>
            </a:lvl1pPr>
            <a:lvl2pPr indent="0" defTabSz="914400">
              <a:lnSpc>
                <a:spcPct val="90000"/>
              </a:lnSpc>
              <a:spcBef>
                <a:spcPts val="500"/>
              </a:spcBef>
              <a:buFont typeface="Arial" panose="020B0604020202020204" pitchFamily="34" charset="0"/>
              <a:buNone/>
              <a:defRPr sz="2400">
                <a:solidFill>
                  <a:srgbClr val="002060"/>
                </a:solidFill>
                <a:latin typeface="Arial" panose="020B0604020202020204" pitchFamily="34" charset="0"/>
                <a:cs typeface="Arial" panose="020B0604020202020204" pitchFamily="34" charset="0"/>
              </a:defRPr>
            </a:lvl2pPr>
            <a:lvl3pPr indent="0" defTabSz="914400">
              <a:lnSpc>
                <a:spcPct val="90000"/>
              </a:lnSpc>
              <a:spcBef>
                <a:spcPts val="500"/>
              </a:spcBef>
              <a:buFont typeface="Arial" panose="020B0604020202020204" pitchFamily="34" charset="0"/>
              <a:buNone/>
              <a:defRPr sz="2000">
                <a:solidFill>
                  <a:srgbClr val="002060"/>
                </a:solidFill>
                <a:latin typeface="Arial" panose="020B0604020202020204" pitchFamily="34" charset="0"/>
                <a:cs typeface="Arial" panose="020B0604020202020204" pitchFamily="34" charset="0"/>
              </a:defRPr>
            </a:lvl3pPr>
            <a:lvl4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4pPr>
            <a:lvl5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pPr lvl="0"/>
            <a:r>
              <a:rPr lang="en-US" noProof="0" dirty="0"/>
              <a:t>Set Up / </a:t>
            </a:r>
            <a:r>
              <a:rPr lang="en-US" sz="1800" kern="1200" cap="all" baseline="0" noProof="0" dirty="0">
                <a:solidFill>
                  <a:srgbClr val="002060"/>
                </a:solidFill>
                <a:latin typeface="Arial" panose="020B0604020202020204" pitchFamily="34" charset="0"/>
                <a:ea typeface="+mn-ea"/>
                <a:cs typeface="Arial" panose="020B0604020202020204" pitchFamily="34" charset="0"/>
              </a:rPr>
              <a:t>Equipment</a:t>
            </a:r>
            <a:endParaRPr lang="en-GB" sz="1800" kern="1200" cap="all" baseline="0" noProof="0" dirty="0">
              <a:solidFill>
                <a:srgbClr val="002060"/>
              </a:solidFill>
              <a:latin typeface="Arial" panose="020B0604020202020204" pitchFamily="34" charset="0"/>
              <a:ea typeface="+mn-ea"/>
              <a:cs typeface="Arial" panose="020B0604020202020204" pitchFamily="34" charset="0"/>
            </a:endParaRPr>
          </a:p>
        </p:txBody>
      </p:sp>
      <p:sp>
        <p:nvSpPr>
          <p:cNvPr id="25" name="Description Title"/>
          <p:cNvSpPr txBox="1"/>
          <p:nvPr userDrawn="1"/>
        </p:nvSpPr>
        <p:spPr>
          <a:xfrm>
            <a:off x="681035" y="2530295"/>
            <a:ext cx="58118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cap="all" baseline="0" noProof="0" dirty="0">
                <a:solidFill>
                  <a:srgbClr val="002060"/>
                </a:solidFill>
                <a:latin typeface="Arial" panose="020B0604020202020204" pitchFamily="34" charset="0"/>
                <a:ea typeface="+mn-ea"/>
                <a:cs typeface="Arial" panose="020B0604020202020204" pitchFamily="34" charset="0"/>
              </a:rPr>
              <a:t>Description</a:t>
            </a:r>
            <a:endParaRPr lang="en-GB" sz="1800" kern="1200" cap="all" baseline="0" noProof="0" dirty="0">
              <a:solidFill>
                <a:srgbClr val="002060"/>
              </a:solidFill>
              <a:latin typeface="Arial" panose="020B0604020202020204" pitchFamily="34" charset="0"/>
              <a:ea typeface="+mn-ea"/>
              <a:cs typeface="Arial" panose="020B0604020202020204" pitchFamily="34" charset="0"/>
            </a:endParaRPr>
          </a:p>
        </p:txBody>
      </p:sp>
      <p:sp>
        <p:nvSpPr>
          <p:cNvPr id="26" name="Progression Title"/>
          <p:cNvSpPr txBox="1"/>
          <p:nvPr userDrawn="1"/>
        </p:nvSpPr>
        <p:spPr>
          <a:xfrm>
            <a:off x="3842786" y="4344896"/>
            <a:ext cx="5811837" cy="369332"/>
          </a:xfrm>
          <a:prstGeom prst="rect">
            <a:avLst/>
          </a:prstGeom>
        </p:spPr>
        <p:txBody>
          <a:bodyPr vert="horz" lIns="91440" tIns="45720" rIns="91440" bIns="45720" rtlCol="0">
            <a:normAutofit/>
          </a:bodyPr>
          <a:lstStyle>
            <a:defPPr>
              <a:defRPr lang="en-US"/>
            </a:defPPr>
            <a:lvl1pPr lvl="0" indent="0" defTabSz="914400">
              <a:lnSpc>
                <a:spcPct val="90000"/>
              </a:lnSpc>
              <a:spcBef>
                <a:spcPts val="1000"/>
              </a:spcBef>
              <a:buFont typeface="Arial" panose="020B0604020202020204" pitchFamily="34" charset="0"/>
              <a:buNone/>
              <a:defRPr cap="all" baseline="0">
                <a:solidFill>
                  <a:srgbClr val="002060"/>
                </a:solidFill>
                <a:latin typeface="Arial" panose="020B0604020202020204" pitchFamily="34" charset="0"/>
                <a:cs typeface="Arial" panose="020B0604020202020204" pitchFamily="34" charset="0"/>
              </a:defRPr>
            </a:lvl1pPr>
            <a:lvl2pPr indent="0" defTabSz="914400">
              <a:lnSpc>
                <a:spcPct val="90000"/>
              </a:lnSpc>
              <a:spcBef>
                <a:spcPts val="500"/>
              </a:spcBef>
              <a:buFont typeface="Arial" panose="020B0604020202020204" pitchFamily="34" charset="0"/>
              <a:buNone/>
              <a:defRPr sz="2400">
                <a:solidFill>
                  <a:srgbClr val="002060"/>
                </a:solidFill>
                <a:latin typeface="Arial" panose="020B0604020202020204" pitchFamily="34" charset="0"/>
                <a:cs typeface="Arial" panose="020B0604020202020204" pitchFamily="34" charset="0"/>
              </a:defRPr>
            </a:lvl2pPr>
            <a:lvl3pPr indent="0" defTabSz="914400">
              <a:lnSpc>
                <a:spcPct val="90000"/>
              </a:lnSpc>
              <a:spcBef>
                <a:spcPts val="500"/>
              </a:spcBef>
              <a:buFont typeface="Arial" panose="020B0604020202020204" pitchFamily="34" charset="0"/>
              <a:buNone/>
              <a:defRPr sz="2000">
                <a:solidFill>
                  <a:srgbClr val="002060"/>
                </a:solidFill>
                <a:latin typeface="Arial" panose="020B0604020202020204" pitchFamily="34" charset="0"/>
                <a:cs typeface="Arial" panose="020B0604020202020204" pitchFamily="34" charset="0"/>
              </a:defRPr>
            </a:lvl3pPr>
            <a:lvl4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4pPr>
            <a:lvl5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pPr lvl="0"/>
            <a:r>
              <a:rPr lang="en-US" noProof="0" dirty="0"/>
              <a:t>Progression / Notes</a:t>
            </a:r>
            <a:endParaRPr lang="en-GB" noProof="0" dirty="0"/>
          </a:p>
        </p:txBody>
      </p:sp>
      <p:grpSp>
        <p:nvGrpSpPr>
          <p:cNvPr id="19" name="Rope">
            <a:extLst>
              <a:ext uri="{FF2B5EF4-FFF2-40B4-BE49-F238E27FC236}">
                <a16:creationId xmlns:a16="http://schemas.microsoft.com/office/drawing/2014/main" id="{899FAA58-1DFA-4014-8D53-A6E760599096}"/>
              </a:ext>
            </a:extLst>
          </p:cNvPr>
          <p:cNvGrpSpPr/>
          <p:nvPr userDrawn="1"/>
        </p:nvGrpSpPr>
        <p:grpSpPr>
          <a:xfrm rot="20111174">
            <a:off x="8244370" y="5047710"/>
            <a:ext cx="1641755" cy="1907745"/>
            <a:chOff x="2356662" y="79402"/>
            <a:chExt cx="5981142" cy="6858000"/>
          </a:xfrm>
        </p:grpSpPr>
        <p:sp>
          <p:nvSpPr>
            <p:cNvPr id="20" name="Oval 19">
              <a:extLst>
                <a:ext uri="{FF2B5EF4-FFF2-40B4-BE49-F238E27FC236}">
                  <a16:creationId xmlns:a16="http://schemas.microsoft.com/office/drawing/2014/main" id="{3F400AF5-6C38-43F4-BC4D-4F18B97B1D61}"/>
                </a:ext>
              </a:extLst>
            </p:cNvPr>
            <p:cNvSpPr/>
            <p:nvPr userDrawn="1"/>
          </p:nvSpPr>
          <p:spPr>
            <a:xfrm>
              <a:off x="2407121" y="136523"/>
              <a:ext cx="5666400" cy="56673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13B36A95-0627-4546-A886-10ECDA0D2A03}"/>
                </a:ext>
              </a:extLst>
            </p:cNvPr>
            <p:cNvPicPr>
              <a:picLocks noChangeAspect="1"/>
            </p:cNvPicPr>
            <p:nvPr userDrawn="1"/>
          </p:nvPicPr>
          <p:blipFill rotWithShape="1">
            <a:blip r:embed="rId4">
              <a:clrChange>
                <a:clrFrom>
                  <a:srgbClr val="FFFFFF"/>
                </a:clrFrom>
                <a:clrTo>
                  <a:srgbClr val="FFFFFF">
                    <a:alpha val="0"/>
                  </a:srgbClr>
                </a:clrTo>
              </a:clrChange>
            </a:blip>
            <a:srcRect l="9131"/>
            <a:stretch/>
          </p:blipFill>
          <p:spPr>
            <a:xfrm>
              <a:off x="2356662" y="79402"/>
              <a:ext cx="5981142" cy="6858000"/>
            </a:xfrm>
            <a:custGeom>
              <a:avLst/>
              <a:gdLst>
                <a:gd name="connsiteX0" fmla="*/ 2955910 w 5981142"/>
                <a:gd name="connsiteY0" fmla="*/ 1279430 h 6858000"/>
                <a:gd name="connsiteX1" fmla="*/ 585143 w 5981142"/>
                <a:gd name="connsiteY1" fmla="*/ 2773556 h 6858000"/>
                <a:gd name="connsiteX2" fmla="*/ 2955910 w 5981142"/>
                <a:gd name="connsiteY2" fmla="*/ 4267682 h 6858000"/>
                <a:gd name="connsiteX3" fmla="*/ 5326677 w 5981142"/>
                <a:gd name="connsiteY3" fmla="*/ 2773556 h 6858000"/>
                <a:gd name="connsiteX4" fmla="*/ 2955910 w 5981142"/>
                <a:gd name="connsiteY4" fmla="*/ 1279430 h 6858000"/>
                <a:gd name="connsiteX5" fmla="*/ 0 w 5981142"/>
                <a:gd name="connsiteY5" fmla="*/ 0 h 6858000"/>
                <a:gd name="connsiteX6" fmla="*/ 5981142 w 5981142"/>
                <a:gd name="connsiteY6" fmla="*/ 0 h 6858000"/>
                <a:gd name="connsiteX7" fmla="*/ 5981142 w 5981142"/>
                <a:gd name="connsiteY7" fmla="*/ 6858000 h 6858000"/>
                <a:gd name="connsiteX8" fmla="*/ 0 w 5981142"/>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81142" h="6858000">
                  <a:moveTo>
                    <a:pt x="2955910" y="1279430"/>
                  </a:moveTo>
                  <a:cubicBezTo>
                    <a:pt x="1646572" y="1279430"/>
                    <a:pt x="585143" y="1948373"/>
                    <a:pt x="585143" y="2773556"/>
                  </a:cubicBezTo>
                  <a:cubicBezTo>
                    <a:pt x="585143" y="3598739"/>
                    <a:pt x="1646572" y="4267682"/>
                    <a:pt x="2955910" y="4267682"/>
                  </a:cubicBezTo>
                  <a:cubicBezTo>
                    <a:pt x="4265248" y="4267682"/>
                    <a:pt x="5326677" y="3598739"/>
                    <a:pt x="5326677" y="2773556"/>
                  </a:cubicBezTo>
                  <a:cubicBezTo>
                    <a:pt x="5326677" y="1948373"/>
                    <a:pt x="4265248" y="1279430"/>
                    <a:pt x="2955910" y="1279430"/>
                  </a:cubicBezTo>
                  <a:close/>
                  <a:moveTo>
                    <a:pt x="0" y="0"/>
                  </a:moveTo>
                  <a:lnTo>
                    <a:pt x="5981142" y="0"/>
                  </a:lnTo>
                  <a:lnTo>
                    <a:pt x="5981142" y="6858000"/>
                  </a:lnTo>
                  <a:lnTo>
                    <a:pt x="0" y="6858000"/>
                  </a:lnTo>
                  <a:close/>
                </a:path>
              </a:pathLst>
            </a:custGeom>
          </p:spPr>
        </p:pic>
      </p:grpSp>
      <p:sp>
        <p:nvSpPr>
          <p:cNvPr id="8" name="Rope Text">
            <a:extLst>
              <a:ext uri="{FF2B5EF4-FFF2-40B4-BE49-F238E27FC236}">
                <a16:creationId xmlns:a16="http://schemas.microsoft.com/office/drawing/2014/main" id="{8E7E10B6-76DF-420C-ADE0-3E2CD426EDF1}"/>
              </a:ext>
            </a:extLst>
          </p:cNvPr>
          <p:cNvSpPr>
            <a:spLocks noGrp="1"/>
          </p:cNvSpPr>
          <p:nvPr>
            <p:ph sz="quarter" idx="17"/>
          </p:nvPr>
        </p:nvSpPr>
        <p:spPr>
          <a:xfrm rot="19660496">
            <a:off x="8360397" y="5410703"/>
            <a:ext cx="1409700" cy="1112837"/>
          </a:xfrm>
        </p:spPr>
        <p:txBody>
          <a:bodyPr>
            <a:noAutofit/>
          </a:bodyPr>
          <a:lstStyle>
            <a:lvl1pPr marL="0" indent="0" algn="ctr">
              <a:buNone/>
              <a:defRPr sz="1600" b="1">
                <a:solidFill>
                  <a:srgbClr val="C00000"/>
                </a:solidFill>
                <a:latin typeface="Astoria EXTRA LIGHT" panose="00000200000000000000" pitchFamily="2" charset="0"/>
              </a:defRPr>
            </a:lvl1pPr>
            <a:lvl2pPr marL="457200" indent="0" algn="ctr">
              <a:buNone/>
              <a:defRPr sz="1600" b="1">
                <a:solidFill>
                  <a:srgbClr val="C00000"/>
                </a:solidFill>
                <a:latin typeface="Astoria EXTRA LIGHT" panose="00000200000000000000" pitchFamily="2" charset="0"/>
              </a:defRPr>
            </a:lvl2pPr>
            <a:lvl3pPr marL="914400" indent="0" algn="ctr">
              <a:buNone/>
              <a:defRPr sz="1600" b="1">
                <a:solidFill>
                  <a:srgbClr val="C00000"/>
                </a:solidFill>
                <a:latin typeface="Astoria EXTRA LIGHT" panose="00000200000000000000" pitchFamily="2" charset="0"/>
              </a:defRPr>
            </a:lvl3pPr>
            <a:lvl4pPr marL="1371600" indent="0" algn="ctr">
              <a:buNone/>
              <a:defRPr sz="1600" b="1">
                <a:solidFill>
                  <a:srgbClr val="C00000"/>
                </a:solidFill>
                <a:latin typeface="Astoria EXTRA LIGHT" panose="00000200000000000000" pitchFamily="2" charset="0"/>
              </a:defRPr>
            </a:lvl4pPr>
            <a:lvl5pPr marL="1828800" indent="0" algn="ctr">
              <a:buNone/>
              <a:defRPr sz="1600" b="1">
                <a:solidFill>
                  <a:srgbClr val="C00000"/>
                </a:solidFill>
                <a:latin typeface="Astoria EXTRA LIGHT" panose="000002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2" name="Picture 2">
            <a:extLst>
              <a:ext uri="{FF2B5EF4-FFF2-40B4-BE49-F238E27FC236}">
                <a16:creationId xmlns:a16="http://schemas.microsoft.com/office/drawing/2014/main" id="{3075910C-F154-49D2-BC74-D4C665B33BAC}"/>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2934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169DAC3-17F2-44EF-8F2C-D4D5729D9FA2}"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958300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grpSp>
        <p:nvGrpSpPr>
          <p:cNvPr id="8" name="Background">
            <a:extLst>
              <a:ext uri="{FF2B5EF4-FFF2-40B4-BE49-F238E27FC236}">
                <a16:creationId xmlns:a16="http://schemas.microsoft.com/office/drawing/2014/main" id="{D7AD8B5B-0313-4A5A-86B6-05B355C5AA5B}"/>
              </a:ext>
            </a:extLst>
          </p:cNvPr>
          <p:cNvGrpSpPr/>
          <p:nvPr userDrawn="1"/>
        </p:nvGrpSpPr>
        <p:grpSpPr>
          <a:xfrm>
            <a:off x="-29768" y="-55824"/>
            <a:ext cx="9965536" cy="6913824"/>
            <a:chOff x="-29768" y="-55824"/>
            <a:chExt cx="9965536" cy="6913824"/>
          </a:xfrm>
        </p:grpSpPr>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stretch>
              <a:fillRect/>
            </a:stretch>
          </p:blipFill>
          <p:spPr>
            <a:xfrm>
              <a:off x="-29768" y="5499057"/>
              <a:ext cx="9965536" cy="1358943"/>
            </a:xfrm>
            <a:prstGeom prst="rect">
              <a:avLst/>
            </a:prstGeom>
          </p:spPr>
        </p:pic>
        <p:pic>
          <p:nvPicPr>
            <p:cNvPr id="13" name="Rookie Logo">
              <a:extLst>
                <a:ext uri="{FF2B5EF4-FFF2-40B4-BE49-F238E27FC236}">
                  <a16:creationId xmlns:a16="http://schemas.microsoft.com/office/drawing/2014/main" id="{E0D71930-9C16-491C-A0B1-3151E80CCBF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814881" y="-55824"/>
              <a:ext cx="3120887" cy="2105544"/>
            </a:xfrm>
            <a:prstGeom prst="rect">
              <a:avLst/>
            </a:prstGeom>
          </p:spPr>
        </p:pic>
      </p:grpSp>
      <p:sp>
        <p:nvSpPr>
          <p:cNvPr id="2" name="Title 1"/>
          <p:cNvSpPr>
            <a:spLocks noGrp="1"/>
          </p:cNvSpPr>
          <p:nvPr>
            <p:ph type="title"/>
          </p:nvPr>
        </p:nvSpPr>
        <p:spPr>
          <a:xfrm>
            <a:off x="654533" y="497650"/>
            <a:ext cx="5943602" cy="1325563"/>
          </a:xfrm>
          <a:prstGeom prst="roundRect">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C3BA09-3662-4AED-971C-5846A14CA432}"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1" name="Content Placeholder 10"/>
          <p:cNvSpPr>
            <a:spLocks noGrp="1"/>
          </p:cNvSpPr>
          <p:nvPr>
            <p:ph sz="quarter" idx="13"/>
          </p:nvPr>
        </p:nvSpPr>
        <p:spPr>
          <a:xfrm>
            <a:off x="681038" y="1967345"/>
            <a:ext cx="8543925" cy="353171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4" name="Picture 2">
            <a:extLst>
              <a:ext uri="{FF2B5EF4-FFF2-40B4-BE49-F238E27FC236}">
                <a16:creationId xmlns:a16="http://schemas.microsoft.com/office/drawing/2014/main" id="{14CC96E8-A3DA-4232-9E0F-C815FA005243}"/>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28161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Custom Layout">
    <p:spTree>
      <p:nvGrpSpPr>
        <p:cNvPr id="1" name=""/>
        <p:cNvGrpSpPr/>
        <p:nvPr/>
      </p:nvGrpSpPr>
      <p:grpSpPr>
        <a:xfrm>
          <a:off x="0" y="0"/>
          <a:ext cx="0" cy="0"/>
          <a:chOff x="0" y="0"/>
          <a:chExt cx="0" cy="0"/>
        </a:xfrm>
      </p:grpSpPr>
      <p:pic>
        <p:nvPicPr>
          <p:cNvPr id="9" name="Wave">
            <a:extLst>
              <a:ext uri="{FF2B5EF4-FFF2-40B4-BE49-F238E27FC236}">
                <a16:creationId xmlns:a16="http://schemas.microsoft.com/office/drawing/2014/main" id="{17BDFA52-D8B2-4DD6-B3D0-EE3FD20633BB}"/>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12047" y="5526765"/>
            <a:ext cx="9930093" cy="1358943"/>
          </a:xfrm>
          <a:prstGeom prst="rect">
            <a:avLst/>
          </a:prstGeom>
        </p:spPr>
      </p:pic>
      <p:pic>
        <p:nvPicPr>
          <p:cNvPr id="7" name="Wave">
            <a:extLst>
              <a:ext uri="{FF2B5EF4-FFF2-40B4-BE49-F238E27FC236}">
                <a16:creationId xmlns:a16="http://schemas.microsoft.com/office/drawing/2014/main" id="{62569D18-6CB1-4645-8C4D-E347E915851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4095" y="5012756"/>
            <a:ext cx="9930093" cy="1358943"/>
          </a:xfrm>
          <a:prstGeom prst="rect">
            <a:avLst/>
          </a:prstGeom>
        </p:spPr>
      </p:pic>
      <p:sp>
        <p:nvSpPr>
          <p:cNvPr id="2" name="Title 1"/>
          <p:cNvSpPr>
            <a:spLocks noGrp="1"/>
          </p:cNvSpPr>
          <p:nvPr>
            <p:ph type="title"/>
          </p:nvPr>
        </p:nvSpPr>
        <p:spPr>
          <a:xfrm>
            <a:off x="1163782" y="5395914"/>
            <a:ext cx="8061181" cy="1325563"/>
          </a:xfrm>
          <a:noFill/>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6FE08B1-91CC-4352-B691-6E68D59FBC2D}"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Wave">
            <a:extLst>
              <a:ext uri="{FF2B5EF4-FFF2-40B4-BE49-F238E27FC236}">
                <a16:creationId xmlns:a16="http://schemas.microsoft.com/office/drawing/2014/main" id="{E39F3666-B199-40FC-8AB2-CCFB8E756A36}"/>
              </a:ext>
            </a:extLst>
          </p:cNvPr>
          <p:cNvPicPr>
            <a:picLocks noChangeAspect="1"/>
          </p:cNvPicPr>
          <p:nvPr userDrawn="1"/>
        </p:nvPicPr>
        <p:blipFill>
          <a:blip r:embed="rId2">
            <a:clrChange>
              <a:clrFrom>
                <a:srgbClr val="FFFFFF"/>
              </a:clrFrom>
              <a:clrTo>
                <a:srgbClr val="FFFFFF">
                  <a:alpha val="0"/>
                </a:srgbClr>
              </a:clrTo>
            </a:clrChange>
            <a:biLevel thresh="25000"/>
          </a:blip>
          <a:stretch>
            <a:fillRect/>
          </a:stretch>
        </p:blipFill>
        <p:spPr>
          <a:xfrm>
            <a:off x="-24094" y="651763"/>
            <a:ext cx="9930093" cy="1358943"/>
          </a:xfrm>
          <a:prstGeom prst="rect">
            <a:avLst/>
          </a:prstGeom>
        </p:spPr>
      </p:pic>
      <p:pic>
        <p:nvPicPr>
          <p:cNvPr id="11" name="Rookie Logo">
            <a:extLst>
              <a:ext uri="{FF2B5EF4-FFF2-40B4-BE49-F238E27FC236}">
                <a16:creationId xmlns:a16="http://schemas.microsoft.com/office/drawing/2014/main" id="{6CA38138-7B04-4F8A-98CC-A32874A50EF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785113" y="-105067"/>
            <a:ext cx="3120887" cy="2105544"/>
          </a:xfrm>
          <a:prstGeom prst="rect">
            <a:avLst/>
          </a:prstGeom>
        </p:spPr>
      </p:pic>
      <p:pic>
        <p:nvPicPr>
          <p:cNvPr id="12" name="Picture 2">
            <a:extLst>
              <a:ext uri="{FF2B5EF4-FFF2-40B4-BE49-F238E27FC236}">
                <a16:creationId xmlns:a16="http://schemas.microsoft.com/office/drawing/2014/main" id="{3270A638-E2D7-4ECA-9123-2E1B01B3A3D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43138" y="5473987"/>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40746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2_Title Slide">
    <p:spTree>
      <p:nvGrpSpPr>
        <p:cNvPr id="1" name=""/>
        <p:cNvGrpSpPr/>
        <p:nvPr/>
      </p:nvGrpSpPr>
      <p:grpSpPr>
        <a:xfrm>
          <a:off x="0" y="0"/>
          <a:ext cx="0" cy="0"/>
          <a:chOff x="0" y="0"/>
          <a:chExt cx="0" cy="0"/>
        </a:xfrm>
      </p:grpSpPr>
      <p:pic>
        <p:nvPicPr>
          <p:cNvPr id="7" name="Wave">
            <a:extLst>
              <a:ext uri="{FF2B5EF4-FFF2-40B4-BE49-F238E27FC236}">
                <a16:creationId xmlns:a16="http://schemas.microsoft.com/office/drawing/2014/main" id="{3E29D219-2BEC-42DE-A1C7-99D08CAA4B0A}"/>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4093" y="5499057"/>
            <a:ext cx="9930093" cy="1358943"/>
          </a:xfrm>
          <a:prstGeom prst="rect">
            <a:avLst/>
          </a:prstGeom>
        </p:spPr>
      </p:pic>
      <p:sp>
        <p:nvSpPr>
          <p:cNvPr id="2" name="Title 1"/>
          <p:cNvSpPr>
            <a:spLocks noGrp="1"/>
          </p:cNvSpPr>
          <p:nvPr>
            <p:ph type="ctrTitle"/>
          </p:nvPr>
        </p:nvSpPr>
        <p:spPr>
          <a:xfrm>
            <a:off x="742950" y="2130426"/>
            <a:ext cx="84201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5" name="Footer Placeholder 4"/>
          <p:cNvSpPr>
            <a:spLocks noGrp="1"/>
          </p:cNvSpPr>
          <p:nvPr>
            <p:ph type="ftr" sz="quarter" idx="11"/>
          </p:nvPr>
        </p:nvSpPr>
        <p:spPr>
          <a:xfrm>
            <a:off x="3384550" y="6258495"/>
            <a:ext cx="3136900" cy="365125"/>
          </a:xfrm>
          <a:prstGeom prst="rect">
            <a:avLst/>
          </a:prstGeom>
        </p:spPr>
        <p:txBody>
          <a:bodyPr/>
          <a:lstStyle/>
          <a:p>
            <a:endParaRPr lang="en-GB" dirty="0"/>
          </a:p>
        </p:txBody>
      </p:sp>
      <p:sp>
        <p:nvSpPr>
          <p:cNvPr id="8" name="Footer Placeholder 3">
            <a:extLst>
              <a:ext uri="{FF2B5EF4-FFF2-40B4-BE49-F238E27FC236}">
                <a16:creationId xmlns:a16="http://schemas.microsoft.com/office/drawing/2014/main" id="{34CC5338-5099-4ACD-B400-FDF59F366A0E}"/>
              </a:ext>
            </a:extLst>
          </p:cNvPr>
          <p:cNvSpPr txBox="1">
            <a:spLocks/>
          </p:cNvSpPr>
          <p:nvPr userDrawn="1"/>
        </p:nvSpPr>
        <p:spPr>
          <a:xfrm>
            <a:off x="3007821" y="6075932"/>
            <a:ext cx="4646815" cy="365125"/>
          </a:xfrm>
          <a:prstGeom prst="rect">
            <a:avLst/>
          </a:prstGeom>
        </p:spPr>
        <p:txBody>
          <a:bodyPr/>
          <a:lstStyle>
            <a:defPPr>
              <a:defRPr lang="en-US"/>
            </a:defPPr>
            <a:lvl1pPr marL="0" algn="l" defTabSz="914400" rtl="0" eaLnBrk="1" latinLnBrk="0" hangingPunct="1">
              <a:defRPr sz="18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Royal Life Saving Society UK – www.rlss.org.uk</a:t>
            </a:r>
          </a:p>
        </p:txBody>
      </p:sp>
      <p:pic>
        <p:nvPicPr>
          <p:cNvPr id="9" name="Picture 2">
            <a:extLst>
              <a:ext uri="{FF2B5EF4-FFF2-40B4-BE49-F238E27FC236}">
                <a16:creationId xmlns:a16="http://schemas.microsoft.com/office/drawing/2014/main" id="{ADF963E8-FA9E-4219-9207-FFB1419C6C7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1327" y="5663692"/>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1066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38250" y="1122363"/>
            <a:ext cx="74295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238250" y="3602038"/>
            <a:ext cx="74295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681038" y="6356351"/>
            <a:ext cx="2228850" cy="365125"/>
          </a:xfrm>
          <a:prstGeom prst="rect">
            <a:avLst/>
          </a:prstGeom>
        </p:spPr>
        <p:txBody>
          <a:bodyPr/>
          <a:lstStyle/>
          <a:p>
            <a:fld id="{10341B6B-8990-4876-B295-3C2D3D2D729F}" type="datetimeFigureOut">
              <a:rPr lang="en-GB" smtClean="0"/>
              <a:t>02/06/2026</a:t>
            </a:fld>
            <a:endParaRPr lang="en-GB" dirty="0"/>
          </a:p>
        </p:txBody>
      </p:sp>
      <p:sp>
        <p:nvSpPr>
          <p:cNvPr id="5" name="Footer Placeholder 4"/>
          <p:cNvSpPr>
            <a:spLocks noGrp="1"/>
          </p:cNvSpPr>
          <p:nvPr>
            <p:ph type="ftr" sz="quarter" idx="11"/>
          </p:nvPr>
        </p:nvSpPr>
        <p:spPr>
          <a:xfrm>
            <a:off x="3281363" y="6356351"/>
            <a:ext cx="3343275" cy="365125"/>
          </a:xfrm>
          <a:prstGeom prst="rect">
            <a:avLst/>
          </a:prstGeom>
        </p:spPr>
        <p:txBody>
          <a:bodyPr/>
          <a:lstStyle/>
          <a:p>
            <a:endParaRPr lang="en-GB" dirty="0"/>
          </a:p>
        </p:txBody>
      </p:sp>
      <p:sp>
        <p:nvSpPr>
          <p:cNvPr id="6" name="Slide Number Placeholder 5"/>
          <p:cNvSpPr>
            <a:spLocks noGrp="1"/>
          </p:cNvSpPr>
          <p:nvPr>
            <p:ph type="sldNum" sz="quarter" idx="12"/>
          </p:nvPr>
        </p:nvSpPr>
        <p:spPr>
          <a:xfrm>
            <a:off x="6996113" y="6356351"/>
            <a:ext cx="2228850" cy="365125"/>
          </a:xfrm>
          <a:prstGeom prst="rect">
            <a:avLst/>
          </a:prstGeom>
        </p:spPr>
        <p:txBody>
          <a:bodyPr/>
          <a:lstStyle/>
          <a:p>
            <a:fld id="{D5673BE2-E225-4E5A-83C8-5FEC72BE8925}" type="slidenum">
              <a:rPr lang="en-GB" smtClean="0"/>
              <a:t>‹#›</a:t>
            </a:fld>
            <a:endParaRPr lang="en-GB" dirty="0"/>
          </a:p>
        </p:txBody>
      </p:sp>
    </p:spTree>
    <p:extLst>
      <p:ext uri="{BB962C8B-B14F-4D97-AF65-F5344CB8AC3E}">
        <p14:creationId xmlns:p14="http://schemas.microsoft.com/office/powerpoint/2010/main" val="8816975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681038" y="365126"/>
            <a:ext cx="8543925" cy="1325563"/>
          </a:xfrm>
          <a:prstGeom prst="rect">
            <a:avLst/>
          </a:prstGeom>
        </p:spPr>
        <p:txBody>
          <a:bodyPr/>
          <a:lstStyle/>
          <a:p>
            <a:r>
              <a:rPr lang="en-US"/>
              <a:t>Click to edit Master title style</a:t>
            </a:r>
            <a:endParaRPr lang="en-GB"/>
          </a:p>
        </p:txBody>
      </p:sp>
    </p:spTree>
    <p:extLst>
      <p:ext uri="{BB962C8B-B14F-4D97-AF65-F5344CB8AC3E}">
        <p14:creationId xmlns:p14="http://schemas.microsoft.com/office/powerpoint/2010/main" val="2188865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solidFill>
                  <a:srgbClr val="002060"/>
                </a:solidFill>
              </a:defRPr>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CC89A3A-5DBF-4D6A-B512-883D1D0A06CC}"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lvl1pPr>
              <a:defRPr sz="1000">
                <a:latin typeface="Arial" panose="020B0604020202020204" pitchFamily="34" charset="0"/>
                <a:cs typeface="Arial" panose="020B0604020202020204" pitchFamily="34" charset="0"/>
              </a:defRPr>
            </a:lvl1pPr>
          </a:lstStyle>
          <a:p>
            <a:pPr defTabSz="914400">
              <a:defRPr/>
            </a:pPr>
            <a:r>
              <a:rPr lang="en-GB" b="0">
                <a:solidFill>
                  <a:prstClr val="black">
                    <a:tint val="75000"/>
                  </a:prstClr>
                </a:solidFill>
              </a:rPr>
              <a:t>Royal Life Saving Society UK – www.rlss.org.uk</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7" name="Wave">
            <a:extLst>
              <a:ext uri="{FF2B5EF4-FFF2-40B4-BE49-F238E27FC236}">
                <a16:creationId xmlns:a16="http://schemas.microsoft.com/office/drawing/2014/main" id="{DDDE39CF-13E4-4F79-9F22-564A5BCC34AD}"/>
              </a:ext>
            </a:extLst>
          </p:cNvPr>
          <p:cNvPicPr>
            <a:picLocks noChangeAspect="1"/>
          </p:cNvPicPr>
          <p:nvPr userDrawn="1"/>
        </p:nvPicPr>
        <p:blipFill>
          <a:blip r:embed="rId2"/>
          <a:stretch>
            <a:fillRect/>
          </a:stretch>
        </p:blipFill>
        <p:spPr>
          <a:xfrm>
            <a:off x="-31828" y="5522561"/>
            <a:ext cx="9965536" cy="1358943"/>
          </a:xfrm>
          <a:prstGeom prst="rect">
            <a:avLst/>
          </a:prstGeom>
        </p:spPr>
      </p:pic>
      <p:pic>
        <p:nvPicPr>
          <p:cNvPr id="8" name="Wave">
            <a:extLst>
              <a:ext uri="{FF2B5EF4-FFF2-40B4-BE49-F238E27FC236}">
                <a16:creationId xmlns:a16="http://schemas.microsoft.com/office/drawing/2014/main" id="{F2E5DE95-5E21-4A08-B48C-CF6A9CC5D999}"/>
              </a:ext>
            </a:extLst>
          </p:cNvPr>
          <p:cNvPicPr>
            <a:picLocks noChangeAspect="1"/>
          </p:cNvPicPr>
          <p:nvPr userDrawn="1"/>
        </p:nvPicPr>
        <p:blipFill>
          <a:blip r:embed="rId2"/>
          <a:stretch>
            <a:fillRect/>
          </a:stretch>
        </p:blipFill>
        <p:spPr>
          <a:xfrm>
            <a:off x="-31828" y="4552254"/>
            <a:ext cx="9965536" cy="1358943"/>
          </a:xfrm>
          <a:prstGeom prst="rect">
            <a:avLst/>
          </a:prstGeom>
        </p:spPr>
      </p:pic>
      <p:sp>
        <p:nvSpPr>
          <p:cNvPr id="10" name="Footer Placeholder 3">
            <a:extLst>
              <a:ext uri="{FF2B5EF4-FFF2-40B4-BE49-F238E27FC236}">
                <a16:creationId xmlns:a16="http://schemas.microsoft.com/office/drawing/2014/main" id="{683BEDFA-1BBC-4115-8FFB-0CAF364C508D}"/>
              </a:ext>
            </a:extLst>
          </p:cNvPr>
          <p:cNvSpPr txBox="1">
            <a:spLocks/>
          </p:cNvSpPr>
          <p:nvPr userDrawn="1"/>
        </p:nvSpPr>
        <p:spPr>
          <a:xfrm>
            <a:off x="3281363" y="6356352"/>
            <a:ext cx="3343275" cy="365125"/>
          </a:xfrm>
          <a:prstGeom prst="rect">
            <a:avLst/>
          </a:prstGeom>
        </p:spPr>
        <p:txBody>
          <a:bodyPr vert="horz" lIns="91440" tIns="45720" rIns="91440" bIns="45720" rtlCol="0" anchor="ctr"/>
          <a:lstStyle>
            <a:defPPr>
              <a:defRPr lang="en-US"/>
            </a:defPPr>
            <a:lvl1pPr marL="0" algn="ctr" defTabSz="457200" rtl="0" eaLnBrk="1" latinLnBrk="0" hangingPunct="1">
              <a:defRPr lang="en-GB" sz="1000" b="1" kern="1200" smtClean="0">
                <a:solidFill>
                  <a:schemeClr val="bg1"/>
                </a:solidFill>
                <a:latin typeface="Arial" panose="020B0604020202020204" pitchFamily="34" charset="0"/>
                <a:ea typeface="+mn-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defTabSz="914400"/>
            <a:r>
              <a:rPr lang="en-US"/>
              <a:t>Royal Life Saving Society UK – www.rlss.org.uk</a:t>
            </a:r>
          </a:p>
        </p:txBody>
      </p:sp>
      <p:pic>
        <p:nvPicPr>
          <p:cNvPr id="12" name="Picture 11" descr="A picture containing object, clock, drawing&#10;&#10;Description automatically generated">
            <a:extLst>
              <a:ext uri="{FF2B5EF4-FFF2-40B4-BE49-F238E27FC236}">
                <a16:creationId xmlns:a16="http://schemas.microsoft.com/office/drawing/2014/main" id="{97374149-45D8-4736-844C-B76DAE5CB04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382694" y="4938213"/>
            <a:ext cx="2475176" cy="1557332"/>
          </a:xfrm>
          <a:prstGeom prst="rect">
            <a:avLst/>
          </a:prstGeom>
        </p:spPr>
      </p:pic>
      <p:sp>
        <p:nvSpPr>
          <p:cNvPr id="13" name="Content Placeholder 17">
            <a:extLst>
              <a:ext uri="{FF2B5EF4-FFF2-40B4-BE49-F238E27FC236}">
                <a16:creationId xmlns:a16="http://schemas.microsoft.com/office/drawing/2014/main" id="{6A74B255-3A92-4B8B-9B5D-8F6FDED0D125}"/>
              </a:ext>
            </a:extLst>
          </p:cNvPr>
          <p:cNvSpPr>
            <a:spLocks noGrp="1"/>
          </p:cNvSpPr>
          <p:nvPr>
            <p:ph sz="quarter" idx="13"/>
          </p:nvPr>
        </p:nvSpPr>
        <p:spPr>
          <a:xfrm>
            <a:off x="2336801" y="5652504"/>
            <a:ext cx="5045893" cy="347788"/>
          </a:xfrm>
          <a:noFill/>
        </p:spPr>
        <p:txBody>
          <a:bodyPr wrap="square" rtlCol="0">
            <a:spAutoFit/>
          </a:bodyPr>
          <a:lstStyle>
            <a:lvl1pPr marL="0" indent="0">
              <a:buNone/>
              <a:defRPr lang="en-US" sz="1800" b="1" cap="all" baseline="0" smtClean="0">
                <a:solidFill>
                  <a:schemeClr val="bg1"/>
                </a:solidFill>
                <a:latin typeface="Arial" panose="020B0604020202020204" pitchFamily="34" charset="0"/>
                <a:cs typeface="Arial" panose="020B0604020202020204" pitchFamily="34" charset="0"/>
              </a:defRPr>
            </a:lvl1pPr>
            <a:lvl2pPr marL="228600" indent="0">
              <a:buNone/>
              <a:defRPr lang="en-US" sz="1800" smtClean="0">
                <a:solidFill>
                  <a:schemeClr val="tx1"/>
                </a:solidFill>
                <a:latin typeface="+mn-lt"/>
                <a:cs typeface="+mn-cs"/>
              </a:defRPr>
            </a:lvl2pPr>
            <a:lvl3pPr>
              <a:defRPr lang="en-US" sz="1800" smtClean="0">
                <a:solidFill>
                  <a:schemeClr val="tx1"/>
                </a:solidFill>
                <a:latin typeface="+mn-lt"/>
                <a:cs typeface="+mn-cs"/>
              </a:defRPr>
            </a:lvl3pPr>
            <a:lvl4pPr>
              <a:defRPr lang="en-US" smtClean="0">
                <a:solidFill>
                  <a:schemeClr val="tx1"/>
                </a:solidFill>
                <a:latin typeface="+mn-lt"/>
                <a:cs typeface="+mn-cs"/>
              </a:defRPr>
            </a:lvl4pPr>
            <a:lvl5pPr>
              <a:defRPr lang="en-GB">
                <a:solidFill>
                  <a:schemeClr val="tx1"/>
                </a:solidFill>
                <a:latin typeface="+mn-lt"/>
                <a:cs typeface="+mn-cs"/>
              </a:defRPr>
            </a:lvl5pPr>
          </a:lstStyle>
          <a:p>
            <a:pPr marL="0" lvl="0" algn="ctr" defTabSz="457200"/>
            <a:r>
              <a:rPr lang="en-US"/>
              <a:t>Click to edit Master text styles</a:t>
            </a:r>
          </a:p>
        </p:txBody>
      </p:sp>
      <p:pic>
        <p:nvPicPr>
          <p:cNvPr id="14" name="Picture 2">
            <a:extLst>
              <a:ext uri="{FF2B5EF4-FFF2-40B4-BE49-F238E27FC236}">
                <a16:creationId xmlns:a16="http://schemas.microsoft.com/office/drawing/2014/main" id="{CC40D09E-17AA-4B4C-BE63-FBA9DF477B96}"/>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6885" y="4740162"/>
            <a:ext cx="2249916" cy="2172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4693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noFill/>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EAD0775-108F-421A-ABCF-406FAE57D66F}"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a:t>Royal Life Saving Society UK – www.rlss.org.uk</a:t>
            </a:r>
            <a:endParaRPr lang="en-US" dirty="0"/>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546825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91DC3FA-8D20-4CFA-97A0-909F7518F2EA}"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44874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3F70030-01EE-4871-A448-08EA1AEC3804}"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a:t>Royal Life Saving Society UK – www.rlss.org.uk</a:t>
            </a: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6834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803FFF98-67AF-460B-B037-1DDC217F4C24}"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9918943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CC8EAD19-D1D2-428D-9307-6575DBB6C4CB}"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96894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Background">
            <a:extLst>
              <a:ext uri="{FF2B5EF4-FFF2-40B4-BE49-F238E27FC236}">
                <a16:creationId xmlns:a16="http://schemas.microsoft.com/office/drawing/2014/main" id="{9DBCC6EC-247E-43A5-BB8E-3E9E9362297E}"/>
              </a:ext>
            </a:extLst>
          </p:cNvPr>
          <p:cNvGrpSpPr/>
          <p:nvPr userDrawn="1"/>
        </p:nvGrpSpPr>
        <p:grpSpPr>
          <a:xfrm>
            <a:off x="0" y="-38571"/>
            <a:ext cx="9965536" cy="6913824"/>
            <a:chOff x="-29768" y="-55824"/>
            <a:chExt cx="9965536" cy="6913824"/>
          </a:xfrm>
        </p:grpSpPr>
        <p:pic>
          <p:nvPicPr>
            <p:cNvPr id="10" name="Wave">
              <a:extLst>
                <a:ext uri="{FF2B5EF4-FFF2-40B4-BE49-F238E27FC236}">
                  <a16:creationId xmlns:a16="http://schemas.microsoft.com/office/drawing/2014/main" id="{582C1D6F-5666-419C-BC40-653BF3EB1F52}"/>
                </a:ext>
              </a:extLst>
            </p:cNvPr>
            <p:cNvPicPr>
              <a:picLocks noChangeAspect="1"/>
            </p:cNvPicPr>
            <p:nvPr userDrawn="1"/>
          </p:nvPicPr>
          <p:blipFill>
            <a:blip r:embed="rId2"/>
            <a:stretch>
              <a:fillRect/>
            </a:stretch>
          </p:blipFill>
          <p:spPr>
            <a:xfrm>
              <a:off x="-29768" y="5499057"/>
              <a:ext cx="9965536" cy="1358943"/>
            </a:xfrm>
            <a:prstGeom prst="rect">
              <a:avLst/>
            </a:prstGeom>
          </p:spPr>
        </p:pic>
        <p:pic>
          <p:nvPicPr>
            <p:cNvPr id="12" name="Rookie Logo">
              <a:extLst>
                <a:ext uri="{FF2B5EF4-FFF2-40B4-BE49-F238E27FC236}">
                  <a16:creationId xmlns:a16="http://schemas.microsoft.com/office/drawing/2014/main" id="{D9B800C5-F1FE-44AE-9160-EF77BD4D8E3C}"/>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814881" y="-55824"/>
              <a:ext cx="3120887" cy="2105544"/>
            </a:xfrm>
            <a:prstGeom prst="rect">
              <a:avLst/>
            </a:prstGeom>
          </p:spPr>
        </p:pic>
      </p:grpSp>
      <p:sp>
        <p:nvSpPr>
          <p:cNvPr id="2" name="Title 1"/>
          <p:cNvSpPr>
            <a:spLocks noGrp="1"/>
          </p:cNvSpPr>
          <p:nvPr>
            <p:ph type="title"/>
          </p:nvPr>
        </p:nvSpPr>
        <p:spPr>
          <a:xfrm>
            <a:off x="682328" y="457200"/>
            <a:ext cx="3194943" cy="1600200"/>
          </a:xfr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Content Placeholder 2"/>
          <p:cNvSpPr>
            <a:spLocks noGrp="1"/>
          </p:cNvSpPr>
          <p:nvPr>
            <p:ph idx="1"/>
          </p:nvPr>
        </p:nvSpPr>
        <p:spPr>
          <a:xfrm>
            <a:off x="4211340" y="2057400"/>
            <a:ext cx="5014913" cy="380365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p:cNvSpPr>
            <a:spLocks noGrp="1"/>
          </p:cNvSpPr>
          <p:nvPr>
            <p:ph type="ftr" sz="quarter" idx="11"/>
          </p:nvPr>
        </p:nvSpPr>
        <p:spPr>
          <a:xfrm>
            <a:off x="3281363" y="6364978"/>
            <a:ext cx="3343275" cy="365125"/>
          </a:xfrm>
        </p:spPr>
        <p:txBody>
          <a:bodyPr vert="horz" lIns="91440" tIns="45720" rIns="91440" bIns="45720" rtlCol="0" anchor="ctr"/>
          <a:lstStyle>
            <a:lvl1pPr>
              <a:defRPr lang="en-GB" b="1" smtClean="0">
                <a:solidFill>
                  <a:schemeClr val="bg1"/>
                </a:solidFill>
              </a:defRPr>
            </a:lvl1pPr>
          </a:lstStyle>
          <a:p>
            <a:pPr defTabSz="914400"/>
            <a:r>
              <a:rPr lang="en-US"/>
              <a:t>Royal Life Saving Society UK – www.rlss.org.uk</a:t>
            </a:r>
            <a:endParaRPr lang="en-US" dirty="0"/>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026" name="Picture 2">
            <a:extLst>
              <a:ext uri="{FF2B5EF4-FFF2-40B4-BE49-F238E27FC236}">
                <a16:creationId xmlns:a16="http://schemas.microsoft.com/office/drawing/2014/main" id="{6DEC7A1A-C1D0-4B37-9798-F0A3EDFD0BE8}"/>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1868" y="5640373"/>
            <a:ext cx="1341437" cy="1295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07207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RookieTitlePage">
    <p:spTree>
      <p:nvGrpSpPr>
        <p:cNvPr id="1" name=""/>
        <p:cNvGrpSpPr/>
        <p:nvPr/>
      </p:nvGrpSpPr>
      <p:grpSpPr>
        <a:xfrm>
          <a:off x="0" y="0"/>
          <a:ext cx="0" cy="0"/>
          <a:chOff x="0" y="0"/>
          <a:chExt cx="0" cy="0"/>
        </a:xfrm>
      </p:grpSpPr>
      <p:pic>
        <p:nvPicPr>
          <p:cNvPr id="10" name="Wave">
            <a:extLst>
              <a:ext uri="{FF2B5EF4-FFF2-40B4-BE49-F238E27FC236}">
                <a16:creationId xmlns:a16="http://schemas.microsoft.com/office/drawing/2014/main" id="{0C81D800-3DC7-41BA-BFF3-77C9199B20BD}"/>
              </a:ext>
            </a:extLst>
          </p:cNvPr>
          <p:cNvPicPr>
            <a:picLocks noChangeAspect="1"/>
          </p:cNvPicPr>
          <p:nvPr userDrawn="1"/>
        </p:nvPicPr>
        <p:blipFill>
          <a:blip r:embed="rId2"/>
          <a:stretch>
            <a:fillRect/>
          </a:stretch>
        </p:blipFill>
        <p:spPr>
          <a:xfrm>
            <a:off x="-31828" y="5499056"/>
            <a:ext cx="9965536" cy="1358943"/>
          </a:xfrm>
          <a:prstGeom prst="rect">
            <a:avLst/>
          </a:prstGeom>
        </p:spPr>
      </p:pic>
      <p:pic>
        <p:nvPicPr>
          <p:cNvPr id="7" name="Wave">
            <a:extLst>
              <a:ext uri="{FF2B5EF4-FFF2-40B4-BE49-F238E27FC236}">
                <a16:creationId xmlns:a16="http://schemas.microsoft.com/office/drawing/2014/main" id="{3A04A2D7-EA7D-46D2-82FA-51BEF2EBB742}"/>
              </a:ext>
            </a:extLst>
          </p:cNvPr>
          <p:cNvPicPr>
            <a:picLocks noChangeAspect="1"/>
          </p:cNvPicPr>
          <p:nvPr userDrawn="1"/>
        </p:nvPicPr>
        <p:blipFill>
          <a:blip r:embed="rId2"/>
          <a:stretch>
            <a:fillRect/>
          </a:stretch>
        </p:blipFill>
        <p:spPr>
          <a:xfrm>
            <a:off x="-31828" y="4552254"/>
            <a:ext cx="9965536" cy="1358943"/>
          </a:xfrm>
          <a:prstGeom prst="rect">
            <a:avLst/>
          </a:prstGeom>
        </p:spPr>
      </p:pic>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296D2E-A7DE-4F87-A2CA-25C2BA7BFF33}"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9" name="Rookie Logo">
            <a:extLst>
              <a:ext uri="{FF2B5EF4-FFF2-40B4-BE49-F238E27FC236}">
                <a16:creationId xmlns:a16="http://schemas.microsoft.com/office/drawing/2014/main" id="{69DF4171-9312-4371-A38D-8CFA9E85E89F}"/>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2336801" y="256801"/>
            <a:ext cx="5491018" cy="3704581"/>
          </a:xfrm>
          <a:prstGeom prst="rect">
            <a:avLst/>
          </a:prstGeom>
        </p:spPr>
      </p:pic>
      <p:pic>
        <p:nvPicPr>
          <p:cNvPr id="11" name="Picture 10" descr="A picture containing object, clock, drawing&#10;&#10;Description automatically generated">
            <a:extLst>
              <a:ext uri="{FF2B5EF4-FFF2-40B4-BE49-F238E27FC236}">
                <a16:creationId xmlns:a16="http://schemas.microsoft.com/office/drawing/2014/main" id="{2260CCB0-CB50-48B8-AB4B-C9AB0FEAC9E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382694" y="4938213"/>
            <a:ext cx="2475176" cy="1557332"/>
          </a:xfrm>
          <a:prstGeom prst="rect">
            <a:avLst/>
          </a:prstGeom>
        </p:spPr>
      </p:pic>
      <p:sp>
        <p:nvSpPr>
          <p:cNvPr id="12" name="Content Placeholder 17">
            <a:extLst>
              <a:ext uri="{FF2B5EF4-FFF2-40B4-BE49-F238E27FC236}">
                <a16:creationId xmlns:a16="http://schemas.microsoft.com/office/drawing/2014/main" id="{F936566B-2D58-415F-998F-B989760DEA76}"/>
              </a:ext>
            </a:extLst>
          </p:cNvPr>
          <p:cNvSpPr>
            <a:spLocks noGrp="1"/>
          </p:cNvSpPr>
          <p:nvPr>
            <p:ph sz="quarter" idx="13"/>
          </p:nvPr>
        </p:nvSpPr>
        <p:spPr>
          <a:xfrm>
            <a:off x="2336801" y="5652504"/>
            <a:ext cx="5045893" cy="347788"/>
          </a:xfrm>
          <a:noFill/>
        </p:spPr>
        <p:txBody>
          <a:bodyPr wrap="square" rtlCol="0">
            <a:spAutoFit/>
          </a:bodyPr>
          <a:lstStyle>
            <a:lvl1pPr marL="0" indent="0">
              <a:buNone/>
              <a:defRPr lang="en-US" sz="1800" b="1" cap="all" baseline="0" smtClean="0">
                <a:solidFill>
                  <a:schemeClr val="bg1"/>
                </a:solidFill>
                <a:latin typeface="Arial" panose="020B0604020202020204" pitchFamily="34" charset="0"/>
                <a:cs typeface="Arial" panose="020B0604020202020204" pitchFamily="34" charset="0"/>
              </a:defRPr>
            </a:lvl1pPr>
            <a:lvl2pPr marL="228600" indent="0">
              <a:buNone/>
              <a:defRPr lang="en-US" sz="1800" smtClean="0">
                <a:solidFill>
                  <a:schemeClr val="tx1"/>
                </a:solidFill>
                <a:latin typeface="+mn-lt"/>
                <a:cs typeface="+mn-cs"/>
              </a:defRPr>
            </a:lvl2pPr>
            <a:lvl3pPr>
              <a:defRPr lang="en-US" sz="1800" smtClean="0">
                <a:solidFill>
                  <a:schemeClr val="tx1"/>
                </a:solidFill>
                <a:latin typeface="+mn-lt"/>
                <a:cs typeface="+mn-cs"/>
              </a:defRPr>
            </a:lvl3pPr>
            <a:lvl4pPr>
              <a:defRPr lang="en-US" smtClean="0">
                <a:solidFill>
                  <a:schemeClr val="tx1"/>
                </a:solidFill>
                <a:latin typeface="+mn-lt"/>
                <a:cs typeface="+mn-cs"/>
              </a:defRPr>
            </a:lvl4pPr>
            <a:lvl5pPr>
              <a:defRPr lang="en-GB">
                <a:solidFill>
                  <a:schemeClr val="tx1"/>
                </a:solidFill>
                <a:latin typeface="+mn-lt"/>
                <a:cs typeface="+mn-cs"/>
              </a:defRPr>
            </a:lvl5pPr>
          </a:lstStyle>
          <a:p>
            <a:pPr marL="0" lvl="0" algn="ctr" defTabSz="457200"/>
            <a:r>
              <a:rPr lang="en-US"/>
              <a:t>Click to edit Master text styles</a:t>
            </a:r>
          </a:p>
        </p:txBody>
      </p:sp>
      <p:pic>
        <p:nvPicPr>
          <p:cNvPr id="3074" name="Picture 2">
            <a:extLst>
              <a:ext uri="{FF2B5EF4-FFF2-40B4-BE49-F238E27FC236}">
                <a16:creationId xmlns:a16="http://schemas.microsoft.com/office/drawing/2014/main" id="{E5995D69-F1D3-40D0-A2AA-C0E56612BA04}"/>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86885" y="4869509"/>
            <a:ext cx="2249916" cy="2172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509378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DPW Title Page">
    <p:spTree>
      <p:nvGrpSpPr>
        <p:cNvPr id="1" name=""/>
        <p:cNvGrpSpPr/>
        <p:nvPr/>
      </p:nvGrpSpPr>
      <p:grpSpPr>
        <a:xfrm>
          <a:off x="0" y="0"/>
          <a:ext cx="0" cy="0"/>
          <a:chOff x="0" y="0"/>
          <a:chExt cx="0" cy="0"/>
        </a:xfrm>
      </p:grpSpPr>
      <p:pic>
        <p:nvPicPr>
          <p:cNvPr id="10" name="Wave">
            <a:extLst>
              <a:ext uri="{FF2B5EF4-FFF2-40B4-BE49-F238E27FC236}">
                <a16:creationId xmlns:a16="http://schemas.microsoft.com/office/drawing/2014/main" id="{0C81D800-3DC7-41BA-BFF3-77C9199B20BD}"/>
              </a:ext>
            </a:extLst>
          </p:cNvPr>
          <p:cNvPicPr>
            <a:picLocks noChangeAspect="1"/>
          </p:cNvPicPr>
          <p:nvPr userDrawn="1"/>
        </p:nvPicPr>
        <p:blipFill>
          <a:blip r:embed="rId2"/>
          <a:stretch>
            <a:fillRect/>
          </a:stretch>
        </p:blipFill>
        <p:spPr>
          <a:xfrm>
            <a:off x="-31828" y="5499056"/>
            <a:ext cx="9965536" cy="1358943"/>
          </a:xfrm>
          <a:prstGeom prst="rect">
            <a:avLst/>
          </a:prstGeom>
        </p:spPr>
      </p:pic>
      <p:pic>
        <p:nvPicPr>
          <p:cNvPr id="7" name="Wave">
            <a:extLst>
              <a:ext uri="{FF2B5EF4-FFF2-40B4-BE49-F238E27FC236}">
                <a16:creationId xmlns:a16="http://schemas.microsoft.com/office/drawing/2014/main" id="{3A04A2D7-EA7D-46D2-82FA-51BEF2EBB742}"/>
              </a:ext>
            </a:extLst>
          </p:cNvPr>
          <p:cNvPicPr>
            <a:picLocks noChangeAspect="1"/>
          </p:cNvPicPr>
          <p:nvPr userDrawn="1"/>
        </p:nvPicPr>
        <p:blipFill>
          <a:blip r:embed="rId2"/>
          <a:stretch>
            <a:fillRect/>
          </a:stretch>
        </p:blipFill>
        <p:spPr>
          <a:xfrm>
            <a:off x="-33797" y="4472737"/>
            <a:ext cx="9965536" cy="1358943"/>
          </a:xfrm>
          <a:prstGeom prst="rect">
            <a:avLst/>
          </a:prstGeom>
        </p:spPr>
      </p:pic>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B7296D2E-A7DE-4F87-A2CA-25C2BA7BFF33}"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6" name="Picture 5" descr="A close up of a sign&#10;&#10;Description automatically generated">
            <a:extLst>
              <a:ext uri="{FF2B5EF4-FFF2-40B4-BE49-F238E27FC236}">
                <a16:creationId xmlns:a16="http://schemas.microsoft.com/office/drawing/2014/main" id="{7A60CA24-9381-42D2-A183-C700DCD7C357}"/>
              </a:ext>
            </a:extLst>
          </p:cNvPr>
          <p:cNvPicPr>
            <a:picLocks noChangeAspect="1"/>
          </p:cNvPicPr>
          <p:nvPr userDrawn="1"/>
        </p:nvPicPr>
        <p:blipFill>
          <a:blip r:embed="rId3">
            <a:clrChange>
              <a:clrFrom>
                <a:srgbClr val="FEFEFE"/>
              </a:clrFrom>
              <a:clrTo>
                <a:srgbClr val="FEFEFE">
                  <a:alpha val="0"/>
                </a:srgbClr>
              </a:clrTo>
            </a:clrChange>
            <a:extLst>
              <a:ext uri="{28A0092B-C50C-407E-A947-70E740481C1C}">
                <a14:useLocalDpi xmlns:a14="http://schemas.microsoft.com/office/drawing/2010/main" val="0"/>
              </a:ext>
            </a:extLst>
          </a:blip>
          <a:stretch>
            <a:fillRect/>
          </a:stretch>
        </p:blipFill>
        <p:spPr>
          <a:xfrm>
            <a:off x="239914" y="5126773"/>
            <a:ext cx="2049621" cy="1205280"/>
          </a:xfrm>
          <a:prstGeom prst="rect">
            <a:avLst/>
          </a:prstGeom>
        </p:spPr>
      </p:pic>
      <p:pic>
        <p:nvPicPr>
          <p:cNvPr id="16" name="Picture 15" descr="A picture containing object, clock, drawing&#10;&#10;Description automatically generated">
            <a:extLst>
              <a:ext uri="{FF2B5EF4-FFF2-40B4-BE49-F238E27FC236}">
                <a16:creationId xmlns:a16="http://schemas.microsoft.com/office/drawing/2014/main" id="{62758990-3D16-48A6-B855-788D9E4EEBA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366818" y="4836410"/>
            <a:ext cx="2475176" cy="1557332"/>
          </a:xfrm>
          <a:prstGeom prst="rect">
            <a:avLst/>
          </a:prstGeom>
        </p:spPr>
      </p:pic>
      <p:sp>
        <p:nvSpPr>
          <p:cNvPr id="18" name="Content Placeholder 17">
            <a:extLst>
              <a:ext uri="{FF2B5EF4-FFF2-40B4-BE49-F238E27FC236}">
                <a16:creationId xmlns:a16="http://schemas.microsoft.com/office/drawing/2014/main" id="{20CD161B-B1C8-4C7B-B9C0-A9377375C196}"/>
              </a:ext>
            </a:extLst>
          </p:cNvPr>
          <p:cNvSpPr>
            <a:spLocks noGrp="1"/>
          </p:cNvSpPr>
          <p:nvPr>
            <p:ph sz="quarter" idx="13"/>
          </p:nvPr>
        </p:nvSpPr>
        <p:spPr>
          <a:xfrm>
            <a:off x="2381249" y="5381625"/>
            <a:ext cx="5045893" cy="347788"/>
          </a:xfrm>
          <a:noFill/>
        </p:spPr>
        <p:txBody>
          <a:bodyPr wrap="square" rtlCol="0">
            <a:spAutoFit/>
          </a:bodyPr>
          <a:lstStyle>
            <a:lvl1pPr marL="0" indent="0">
              <a:buNone/>
              <a:defRPr lang="en-US" sz="1800" b="1" cap="all" baseline="0" smtClean="0">
                <a:solidFill>
                  <a:schemeClr val="bg1"/>
                </a:solidFill>
                <a:latin typeface="Arial" panose="020B0604020202020204" pitchFamily="34" charset="0"/>
                <a:cs typeface="Arial" panose="020B0604020202020204" pitchFamily="34" charset="0"/>
              </a:defRPr>
            </a:lvl1pPr>
            <a:lvl2pPr marL="228600" indent="0">
              <a:buNone/>
              <a:defRPr lang="en-US" sz="1800" smtClean="0">
                <a:solidFill>
                  <a:schemeClr val="tx1"/>
                </a:solidFill>
                <a:latin typeface="+mn-lt"/>
                <a:cs typeface="+mn-cs"/>
              </a:defRPr>
            </a:lvl2pPr>
            <a:lvl3pPr>
              <a:defRPr lang="en-US" sz="1800" smtClean="0">
                <a:solidFill>
                  <a:schemeClr val="tx1"/>
                </a:solidFill>
                <a:latin typeface="+mn-lt"/>
                <a:cs typeface="+mn-cs"/>
              </a:defRPr>
            </a:lvl3pPr>
            <a:lvl4pPr>
              <a:defRPr lang="en-US" smtClean="0">
                <a:solidFill>
                  <a:schemeClr val="tx1"/>
                </a:solidFill>
                <a:latin typeface="+mn-lt"/>
                <a:cs typeface="+mn-cs"/>
              </a:defRPr>
            </a:lvl4pPr>
            <a:lvl5pPr>
              <a:defRPr lang="en-GB">
                <a:solidFill>
                  <a:schemeClr val="tx1"/>
                </a:solidFill>
                <a:latin typeface="+mn-lt"/>
                <a:cs typeface="+mn-cs"/>
              </a:defRPr>
            </a:lvl5pPr>
          </a:lstStyle>
          <a:p>
            <a:pPr marL="0" lvl="0" algn="ctr" defTabSz="457200"/>
            <a:r>
              <a:rPr lang="en-US"/>
              <a:t>Click to edit Master text styles</a:t>
            </a:r>
          </a:p>
        </p:txBody>
      </p:sp>
      <p:pic>
        <p:nvPicPr>
          <p:cNvPr id="2050" name="Picture 2">
            <a:extLst>
              <a:ext uri="{FF2B5EF4-FFF2-40B4-BE49-F238E27FC236}">
                <a16:creationId xmlns:a16="http://schemas.microsoft.com/office/drawing/2014/main" id="{8AE67FC6-EEA3-4DB9-8FA4-BC8A92A9859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501931" y="-1128587"/>
            <a:ext cx="710247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1218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Lesson Plan- Activity">
    <p:spTree>
      <p:nvGrpSpPr>
        <p:cNvPr id="1" name=""/>
        <p:cNvGrpSpPr/>
        <p:nvPr/>
      </p:nvGrpSpPr>
      <p:grpSpPr>
        <a:xfrm>
          <a:off x="0" y="0"/>
          <a:ext cx="0" cy="0"/>
          <a:chOff x="0" y="0"/>
          <a:chExt cx="0" cy="0"/>
        </a:xfrm>
      </p:grpSpPr>
      <p:graphicFrame>
        <p:nvGraphicFramePr>
          <p:cNvPr id="37" name="ActivityTable">
            <a:extLst>
              <a:ext uri="{FF2B5EF4-FFF2-40B4-BE49-F238E27FC236}">
                <a16:creationId xmlns:a16="http://schemas.microsoft.com/office/drawing/2014/main" id="{7B2FC97F-23D3-46A3-B1D1-377995F6F1C0}"/>
              </a:ext>
            </a:extLst>
          </p:cNvPr>
          <p:cNvGraphicFramePr>
            <a:graphicFrameLocks noGrp="1"/>
          </p:cNvGraphicFramePr>
          <p:nvPr userDrawn="1">
            <p:extLst>
              <p:ext uri="{D42A27DB-BD31-4B8C-83A1-F6EECF244321}">
                <p14:modId xmlns:p14="http://schemas.microsoft.com/office/powerpoint/2010/main" val="1038179005"/>
              </p:ext>
            </p:extLst>
          </p:nvPr>
        </p:nvGraphicFramePr>
        <p:xfrm>
          <a:off x="506346" y="2946301"/>
          <a:ext cx="6598879" cy="2552755"/>
        </p:xfrm>
        <a:graphic>
          <a:graphicData uri="http://schemas.openxmlformats.org/drawingml/2006/table">
            <a:tbl>
              <a:tblPr firstRow="1" bandRow="1">
                <a:tableStyleId>{5C22544A-7EE6-4342-B048-85BDC9FD1C3A}</a:tableStyleId>
              </a:tblPr>
              <a:tblGrid>
                <a:gridCol w="6598879">
                  <a:extLst>
                    <a:ext uri="{9D8B030D-6E8A-4147-A177-3AD203B41FA5}">
                      <a16:colId xmlns:a16="http://schemas.microsoft.com/office/drawing/2014/main" val="800771938"/>
                    </a:ext>
                  </a:extLst>
                </a:gridCol>
              </a:tblGrid>
              <a:tr h="395235">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Activity</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2157520">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bl>
          </a:graphicData>
        </a:graphic>
      </p:graphicFrame>
      <p:graphicFrame>
        <p:nvGraphicFramePr>
          <p:cNvPr id="15" name="Table">
            <a:extLst>
              <a:ext uri="{FF2B5EF4-FFF2-40B4-BE49-F238E27FC236}">
                <a16:creationId xmlns:a16="http://schemas.microsoft.com/office/drawing/2014/main" id="{154E735D-9367-45DF-B0F1-74493C0BE661}"/>
              </a:ext>
            </a:extLst>
          </p:cNvPr>
          <p:cNvGraphicFramePr>
            <a:graphicFrameLocks noGrp="1"/>
          </p:cNvGraphicFramePr>
          <p:nvPr userDrawn="1">
            <p:extLst>
              <p:ext uri="{D42A27DB-BD31-4B8C-83A1-F6EECF244321}">
                <p14:modId xmlns:p14="http://schemas.microsoft.com/office/powerpoint/2010/main" val="703307765"/>
              </p:ext>
            </p:extLst>
          </p:nvPr>
        </p:nvGraphicFramePr>
        <p:xfrm>
          <a:off x="7417276" y="1204670"/>
          <a:ext cx="2163522" cy="4266829"/>
        </p:xfrm>
        <a:graphic>
          <a:graphicData uri="http://schemas.openxmlformats.org/drawingml/2006/table">
            <a:tbl>
              <a:tblPr firstRow="1" bandRow="1">
                <a:tableStyleId>{5C22544A-7EE6-4342-B048-85BDC9FD1C3A}</a:tableStyleId>
              </a:tblPr>
              <a:tblGrid>
                <a:gridCol w="2163522">
                  <a:extLst>
                    <a:ext uri="{9D8B030D-6E8A-4147-A177-3AD203B41FA5}">
                      <a16:colId xmlns:a16="http://schemas.microsoft.com/office/drawing/2014/main" val="800771938"/>
                    </a:ext>
                  </a:extLst>
                </a:gridCol>
              </a:tblGrid>
              <a:tr h="319745">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Age/Level</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890981">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r h="28854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Resources</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3068071299"/>
                  </a:ext>
                </a:extLst>
              </a:tr>
              <a:tr h="876024">
                <a:tc>
                  <a:txBody>
                    <a:bodyPr/>
                    <a:lstStyle/>
                    <a:p>
                      <a:endParaRPr lang="en-GB" dirty="0"/>
                    </a:p>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3409660963"/>
                  </a:ext>
                </a:extLst>
              </a:tr>
              <a:tr h="4284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Extension Experiences/ Progression</a:t>
                      </a:r>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566861163"/>
                  </a:ext>
                </a:extLst>
              </a:tr>
              <a:tr h="1237879">
                <a:tc>
                  <a:txBody>
                    <a:bodyPr/>
                    <a:lstStyle/>
                    <a:p>
                      <a:endParaRPr lang="en-GB" dirty="0"/>
                    </a:p>
                    <a:p>
                      <a:endParaRPr lang="en-GB" dirty="0"/>
                    </a:p>
                    <a:p>
                      <a:endParaRPr lang="en-GB" dirty="0"/>
                    </a:p>
                    <a:p>
                      <a:endParaRPr lang="en-GB" dirty="0"/>
                    </a:p>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1923055215"/>
                  </a:ext>
                </a:extLst>
              </a:tr>
            </a:tbl>
          </a:graphicData>
        </a:graphic>
      </p:graphicFrame>
      <p:graphicFrame>
        <p:nvGraphicFramePr>
          <p:cNvPr id="16" name="ObjectivesBox">
            <a:extLst>
              <a:ext uri="{FF2B5EF4-FFF2-40B4-BE49-F238E27FC236}">
                <a16:creationId xmlns:a16="http://schemas.microsoft.com/office/drawing/2014/main" id="{7ECB8E9D-D4A9-4D4C-BC8D-CEC8674B54AA}"/>
              </a:ext>
            </a:extLst>
          </p:cNvPr>
          <p:cNvGraphicFramePr>
            <a:graphicFrameLocks noGrp="1"/>
          </p:cNvGraphicFramePr>
          <p:nvPr userDrawn="1">
            <p:extLst>
              <p:ext uri="{D42A27DB-BD31-4B8C-83A1-F6EECF244321}">
                <p14:modId xmlns:p14="http://schemas.microsoft.com/office/powerpoint/2010/main" val="2122695945"/>
              </p:ext>
            </p:extLst>
          </p:nvPr>
        </p:nvGraphicFramePr>
        <p:xfrm>
          <a:off x="501831" y="1195343"/>
          <a:ext cx="6604000" cy="49530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Learning Objectives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endParaRPr lang="en-GB" sz="1000" dirty="0">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grpSp>
        <p:nvGrpSpPr>
          <p:cNvPr id="8" name="Background">
            <a:extLst>
              <a:ext uri="{FF2B5EF4-FFF2-40B4-BE49-F238E27FC236}">
                <a16:creationId xmlns:a16="http://schemas.microsoft.com/office/drawing/2014/main" id="{D7AD8B5B-0313-4A5A-86B6-05B355C5AA5B}"/>
              </a:ext>
            </a:extLst>
          </p:cNvPr>
          <p:cNvGrpSpPr/>
          <p:nvPr userDrawn="1"/>
        </p:nvGrpSpPr>
        <p:grpSpPr>
          <a:xfrm>
            <a:off x="-29768" y="-79065"/>
            <a:ext cx="9965536" cy="6937065"/>
            <a:chOff x="-29768" y="-79065"/>
            <a:chExt cx="9965536" cy="6937065"/>
          </a:xfrm>
        </p:grpSpPr>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9768" y="5499057"/>
              <a:ext cx="9965536" cy="1358943"/>
            </a:xfrm>
            <a:prstGeom prst="rect">
              <a:avLst/>
            </a:prstGeom>
          </p:spPr>
        </p:pic>
        <p:pic>
          <p:nvPicPr>
            <p:cNvPr id="13" name="Rookie Logo">
              <a:extLst>
                <a:ext uri="{FF2B5EF4-FFF2-40B4-BE49-F238E27FC236}">
                  <a16:creationId xmlns:a16="http://schemas.microsoft.com/office/drawing/2014/main" id="{E0D71930-9C16-491C-A0B1-3151E80CCBF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8010051" y="-79065"/>
              <a:ext cx="1895949" cy="1279125"/>
            </a:xfrm>
            <a:prstGeom prst="rect">
              <a:avLst/>
            </a:prstGeom>
          </p:spPr>
        </p:pic>
      </p:grpSp>
      <p:sp>
        <p:nvSpPr>
          <p:cNvPr id="2" name="Title 1"/>
          <p:cNvSpPr>
            <a:spLocks noGrp="1"/>
          </p:cNvSpPr>
          <p:nvPr>
            <p:ph type="title"/>
          </p:nvPr>
        </p:nvSpPr>
        <p:spPr>
          <a:xfrm>
            <a:off x="516510" y="296053"/>
            <a:ext cx="5943602" cy="408124"/>
          </a:xfrm>
          <a:prstGeom prst="roundRect">
            <a:avLst>
              <a:gd name="adj" fmla="val 0"/>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econd Title">
            <a:extLst>
              <a:ext uri="{FF2B5EF4-FFF2-40B4-BE49-F238E27FC236}">
                <a16:creationId xmlns:a16="http://schemas.microsoft.com/office/drawing/2014/main" id="{5EA74E0B-074B-43BC-A860-733996CC1C91}"/>
              </a:ext>
            </a:extLst>
          </p:cNvPr>
          <p:cNvSpPr>
            <a:spLocks noGrp="1"/>
          </p:cNvSpPr>
          <p:nvPr>
            <p:ph type="body" sz="quarter" idx="14"/>
          </p:nvPr>
        </p:nvSpPr>
        <p:spPr>
          <a:xfrm>
            <a:off x="515938" y="765175"/>
            <a:ext cx="5943600" cy="434885"/>
          </a:xfrm>
        </p:spPr>
        <p:txBody>
          <a:bodyPr>
            <a:normAutofit/>
          </a:bodyPr>
          <a:lstStyle>
            <a:lvl1pPr marL="0" indent="0">
              <a:buNone/>
              <a:defRPr sz="1800" cap="all" baseline="0">
                <a:solidFill>
                  <a:srgbClr val="00206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25" name="ResourcesText">
            <a:extLst>
              <a:ext uri="{FF2B5EF4-FFF2-40B4-BE49-F238E27FC236}">
                <a16:creationId xmlns:a16="http://schemas.microsoft.com/office/drawing/2014/main" id="{982C915C-EEB9-479D-B5C3-18E22A8B4970}"/>
              </a:ext>
            </a:extLst>
          </p:cNvPr>
          <p:cNvSpPr>
            <a:spLocks noGrp="1"/>
          </p:cNvSpPr>
          <p:nvPr>
            <p:ph sz="quarter" idx="24"/>
          </p:nvPr>
        </p:nvSpPr>
        <p:spPr>
          <a:xfrm>
            <a:off x="7500391" y="2736038"/>
            <a:ext cx="1997291"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7" name="AgeText">
            <a:extLst>
              <a:ext uri="{FF2B5EF4-FFF2-40B4-BE49-F238E27FC236}">
                <a16:creationId xmlns:a16="http://schemas.microsoft.com/office/drawing/2014/main" id="{5FF3A342-2051-4C84-8336-735EAEDF1505}"/>
              </a:ext>
            </a:extLst>
          </p:cNvPr>
          <p:cNvSpPr>
            <a:spLocks noGrp="1"/>
          </p:cNvSpPr>
          <p:nvPr>
            <p:ph sz="quarter" idx="25"/>
          </p:nvPr>
        </p:nvSpPr>
        <p:spPr>
          <a:xfrm>
            <a:off x="7500392" y="1556443"/>
            <a:ext cx="1997291"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9" name="ObjectivesText">
            <a:extLst>
              <a:ext uri="{FF2B5EF4-FFF2-40B4-BE49-F238E27FC236}">
                <a16:creationId xmlns:a16="http://schemas.microsoft.com/office/drawing/2014/main" id="{0BC4ED84-E851-4ADB-ABE5-E2B47378F4D3}"/>
              </a:ext>
            </a:extLst>
          </p:cNvPr>
          <p:cNvSpPr>
            <a:spLocks noGrp="1"/>
          </p:cNvSpPr>
          <p:nvPr>
            <p:ph sz="quarter" idx="27"/>
          </p:nvPr>
        </p:nvSpPr>
        <p:spPr>
          <a:xfrm>
            <a:off x="2617839" y="1227750"/>
            <a:ext cx="4468923" cy="4348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graphicFrame>
        <p:nvGraphicFramePr>
          <p:cNvPr id="32" name="SummaryBox">
            <a:extLst>
              <a:ext uri="{FF2B5EF4-FFF2-40B4-BE49-F238E27FC236}">
                <a16:creationId xmlns:a16="http://schemas.microsoft.com/office/drawing/2014/main" id="{AC9B51E6-4B9D-41F1-ACB3-3E07B7B67131}"/>
              </a:ext>
            </a:extLst>
          </p:cNvPr>
          <p:cNvGraphicFramePr>
            <a:graphicFrameLocks noGrp="1"/>
          </p:cNvGraphicFramePr>
          <p:nvPr userDrawn="1">
            <p:extLst>
              <p:ext uri="{D42A27DB-BD31-4B8C-83A1-F6EECF244321}">
                <p14:modId xmlns:p14="http://schemas.microsoft.com/office/powerpoint/2010/main" val="2640903058"/>
              </p:ext>
            </p:extLst>
          </p:nvPr>
        </p:nvGraphicFramePr>
        <p:xfrm>
          <a:off x="501226" y="1771801"/>
          <a:ext cx="6604000" cy="49530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Activity Summary</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endParaRPr lang="en-GB" sz="1000" dirty="0">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sp>
        <p:nvSpPr>
          <p:cNvPr id="33" name="SummaryText">
            <a:extLst>
              <a:ext uri="{FF2B5EF4-FFF2-40B4-BE49-F238E27FC236}">
                <a16:creationId xmlns:a16="http://schemas.microsoft.com/office/drawing/2014/main" id="{6D9343A0-B227-4B99-B125-DC57F36962EE}"/>
              </a:ext>
            </a:extLst>
          </p:cNvPr>
          <p:cNvSpPr>
            <a:spLocks noGrp="1"/>
          </p:cNvSpPr>
          <p:nvPr>
            <p:ph sz="quarter" idx="28"/>
          </p:nvPr>
        </p:nvSpPr>
        <p:spPr>
          <a:xfrm>
            <a:off x="2617839" y="1810327"/>
            <a:ext cx="4468923" cy="4348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graphicFrame>
        <p:nvGraphicFramePr>
          <p:cNvPr id="34" name="EnablingBox">
            <a:extLst>
              <a:ext uri="{FF2B5EF4-FFF2-40B4-BE49-F238E27FC236}">
                <a16:creationId xmlns:a16="http://schemas.microsoft.com/office/drawing/2014/main" id="{94FC716A-5576-481B-84D9-3F866CFACCE0}"/>
              </a:ext>
            </a:extLst>
          </p:cNvPr>
          <p:cNvGraphicFramePr>
            <a:graphicFrameLocks noGrp="1"/>
          </p:cNvGraphicFramePr>
          <p:nvPr userDrawn="1">
            <p:extLst>
              <p:ext uri="{D42A27DB-BD31-4B8C-83A1-F6EECF244321}">
                <p14:modId xmlns:p14="http://schemas.microsoft.com/office/powerpoint/2010/main" val="701392349"/>
              </p:ext>
            </p:extLst>
          </p:nvPr>
        </p:nvGraphicFramePr>
        <p:xfrm>
          <a:off x="501226" y="2355914"/>
          <a:ext cx="6604000" cy="49530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Enabling Experiences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r>
                        <a:rPr lang="en-GB" sz="800" dirty="0">
                          <a:solidFill>
                            <a:schemeClr val="bg1"/>
                          </a:solidFill>
                          <a:latin typeface="Arial" panose="020B0604020202020204" pitchFamily="34" charset="0"/>
                          <a:cs typeface="Arial" panose="020B0604020202020204" pitchFamily="34" charset="0"/>
                        </a:rPr>
                        <a:t>(What knowledge is required)</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sp>
        <p:nvSpPr>
          <p:cNvPr id="35" name="EnablingText">
            <a:extLst>
              <a:ext uri="{FF2B5EF4-FFF2-40B4-BE49-F238E27FC236}">
                <a16:creationId xmlns:a16="http://schemas.microsoft.com/office/drawing/2014/main" id="{15EAF709-F537-4572-AFC5-B19490528324}"/>
              </a:ext>
            </a:extLst>
          </p:cNvPr>
          <p:cNvSpPr>
            <a:spLocks noGrp="1"/>
          </p:cNvSpPr>
          <p:nvPr>
            <p:ph sz="quarter" idx="29"/>
          </p:nvPr>
        </p:nvSpPr>
        <p:spPr>
          <a:xfrm>
            <a:off x="2617839" y="2394440"/>
            <a:ext cx="4468923" cy="4348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9" name="ActivityText">
            <a:extLst>
              <a:ext uri="{FF2B5EF4-FFF2-40B4-BE49-F238E27FC236}">
                <a16:creationId xmlns:a16="http://schemas.microsoft.com/office/drawing/2014/main" id="{253C3249-6B8A-415D-8F53-386584ABFB03}"/>
              </a:ext>
            </a:extLst>
          </p:cNvPr>
          <p:cNvSpPr>
            <a:spLocks noGrp="1"/>
          </p:cNvSpPr>
          <p:nvPr>
            <p:ph sz="quarter" idx="30"/>
          </p:nvPr>
        </p:nvSpPr>
        <p:spPr>
          <a:xfrm>
            <a:off x="501226" y="3364802"/>
            <a:ext cx="6585536" cy="2106248"/>
          </a:xfrm>
        </p:spPr>
        <p:txBody>
          <a:bodyPr vert="horz" lIns="91440" tIns="45720" rIns="91440" bIns="45720" rtlCol="0">
            <a:normAutofit/>
          </a:bodyPr>
          <a:lstStyle>
            <a:lvl1pPr>
              <a:defRPr lang="en-US" sz="1000" smtClean="0">
                <a:solidFill>
                  <a:srgbClr val="002060"/>
                </a:solidFill>
                <a:latin typeface="Arial" panose="020B0604020202020204" pitchFamily="34" charset="0"/>
                <a:cs typeface="Arial" panose="020B0604020202020204" pitchFamily="34" charset="0"/>
              </a:defRPr>
            </a:lvl1pPr>
            <a:lvl2pPr>
              <a:defRPr lang="en-US" smtClean="0"/>
            </a:lvl2pPr>
            <a:lvl3pPr>
              <a:defRPr lang="en-US" smtClean="0"/>
            </a:lvl3pPr>
            <a:lvl4pPr>
              <a:defRPr lang="en-US" smtClean="0"/>
            </a:lvl4pPr>
            <a:lvl5pPr>
              <a:defRPr lang="en-GB"/>
            </a:lvl5pPr>
          </a:lstStyle>
          <a:p>
            <a:pPr marL="0" lvl="0" indent="0">
              <a:buNone/>
            </a:pPr>
            <a:r>
              <a:rPr lang="en-US"/>
              <a:t>Click to edit Master text styles</a:t>
            </a:r>
          </a:p>
        </p:txBody>
      </p:sp>
      <p:sp>
        <p:nvSpPr>
          <p:cNvPr id="36" name="ResourcesText">
            <a:extLst>
              <a:ext uri="{FF2B5EF4-FFF2-40B4-BE49-F238E27FC236}">
                <a16:creationId xmlns:a16="http://schemas.microsoft.com/office/drawing/2014/main" id="{98F26CEC-73D0-4450-9272-C87B1EB141FD}"/>
              </a:ext>
            </a:extLst>
          </p:cNvPr>
          <p:cNvSpPr>
            <a:spLocks noGrp="1"/>
          </p:cNvSpPr>
          <p:nvPr>
            <p:ph sz="quarter" idx="31"/>
          </p:nvPr>
        </p:nvSpPr>
        <p:spPr>
          <a:xfrm>
            <a:off x="7500390" y="4032280"/>
            <a:ext cx="1997291" cy="1330254"/>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pic>
        <p:nvPicPr>
          <p:cNvPr id="4098" name="Picture 2">
            <a:extLst>
              <a:ext uri="{FF2B5EF4-FFF2-40B4-BE49-F238E27FC236}">
                <a16:creationId xmlns:a16="http://schemas.microsoft.com/office/drawing/2014/main" id="{391BA68D-7C35-45D5-A177-CFAE7C9C1566}"/>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57966" y="5526614"/>
            <a:ext cx="1548777" cy="1495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02266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1_Lesson Plan- Activity">
    <p:spTree>
      <p:nvGrpSpPr>
        <p:cNvPr id="1" name=""/>
        <p:cNvGrpSpPr/>
        <p:nvPr/>
      </p:nvGrpSpPr>
      <p:grpSpPr>
        <a:xfrm>
          <a:off x="0" y="0"/>
          <a:ext cx="0" cy="0"/>
          <a:chOff x="0" y="0"/>
          <a:chExt cx="0" cy="0"/>
        </a:xfrm>
      </p:grpSpPr>
      <p:graphicFrame>
        <p:nvGraphicFramePr>
          <p:cNvPr id="37" name="ActivityTable">
            <a:extLst>
              <a:ext uri="{FF2B5EF4-FFF2-40B4-BE49-F238E27FC236}">
                <a16:creationId xmlns:a16="http://schemas.microsoft.com/office/drawing/2014/main" id="{7B2FC97F-23D3-46A3-B1D1-377995F6F1C0}"/>
              </a:ext>
            </a:extLst>
          </p:cNvPr>
          <p:cNvGraphicFramePr>
            <a:graphicFrameLocks noGrp="1"/>
          </p:cNvGraphicFramePr>
          <p:nvPr userDrawn="1">
            <p:extLst>
              <p:ext uri="{D42A27DB-BD31-4B8C-83A1-F6EECF244321}">
                <p14:modId xmlns:p14="http://schemas.microsoft.com/office/powerpoint/2010/main" val="2585176818"/>
              </p:ext>
            </p:extLst>
          </p:nvPr>
        </p:nvGraphicFramePr>
        <p:xfrm>
          <a:off x="506346" y="2946301"/>
          <a:ext cx="6598879" cy="2552755"/>
        </p:xfrm>
        <a:graphic>
          <a:graphicData uri="http://schemas.openxmlformats.org/drawingml/2006/table">
            <a:tbl>
              <a:tblPr firstRow="1" bandRow="1">
                <a:tableStyleId>{5C22544A-7EE6-4342-B048-85BDC9FD1C3A}</a:tableStyleId>
              </a:tblPr>
              <a:tblGrid>
                <a:gridCol w="6598879">
                  <a:extLst>
                    <a:ext uri="{9D8B030D-6E8A-4147-A177-3AD203B41FA5}">
                      <a16:colId xmlns:a16="http://schemas.microsoft.com/office/drawing/2014/main" val="800771938"/>
                    </a:ext>
                  </a:extLst>
                </a:gridCol>
              </a:tblGrid>
              <a:tr h="395235">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Activity</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2157520">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bl>
          </a:graphicData>
        </a:graphic>
      </p:graphicFrame>
      <p:graphicFrame>
        <p:nvGraphicFramePr>
          <p:cNvPr id="15" name="Table">
            <a:extLst>
              <a:ext uri="{FF2B5EF4-FFF2-40B4-BE49-F238E27FC236}">
                <a16:creationId xmlns:a16="http://schemas.microsoft.com/office/drawing/2014/main" id="{154E735D-9367-45DF-B0F1-74493C0BE661}"/>
              </a:ext>
            </a:extLst>
          </p:cNvPr>
          <p:cNvGraphicFramePr>
            <a:graphicFrameLocks noGrp="1"/>
          </p:cNvGraphicFramePr>
          <p:nvPr userDrawn="1">
            <p:extLst>
              <p:ext uri="{D42A27DB-BD31-4B8C-83A1-F6EECF244321}">
                <p14:modId xmlns:p14="http://schemas.microsoft.com/office/powerpoint/2010/main" val="2414978576"/>
              </p:ext>
            </p:extLst>
          </p:nvPr>
        </p:nvGraphicFramePr>
        <p:xfrm>
          <a:off x="7417275" y="1143468"/>
          <a:ext cx="2163522" cy="4343873"/>
        </p:xfrm>
        <a:graphic>
          <a:graphicData uri="http://schemas.openxmlformats.org/drawingml/2006/table">
            <a:tbl>
              <a:tblPr firstRow="1" bandRow="1">
                <a:tableStyleId>{5C22544A-7EE6-4342-B048-85BDC9FD1C3A}</a:tableStyleId>
              </a:tblPr>
              <a:tblGrid>
                <a:gridCol w="2163522">
                  <a:extLst>
                    <a:ext uri="{9D8B030D-6E8A-4147-A177-3AD203B41FA5}">
                      <a16:colId xmlns:a16="http://schemas.microsoft.com/office/drawing/2014/main" val="800771938"/>
                    </a:ext>
                  </a:extLst>
                </a:gridCol>
              </a:tblGrid>
              <a:tr h="308812">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Age/Level</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555455">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2905046741"/>
                  </a:ext>
                </a:extLst>
              </a:tr>
              <a:tr h="30881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Resources</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3068071299"/>
                  </a:ext>
                </a:extLst>
              </a:tr>
              <a:tr h="646340">
                <a:tc>
                  <a:txBody>
                    <a:bodyPr/>
                    <a:lstStyle/>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3409660963"/>
                  </a:ext>
                </a:extLst>
              </a:tr>
              <a:tr h="3094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1" kern="1200" dirty="0">
                          <a:solidFill>
                            <a:schemeClr val="lt1"/>
                          </a:solidFill>
                          <a:latin typeface="Arial" panose="020B0604020202020204" pitchFamily="34" charset="0"/>
                          <a:ea typeface="+mn-ea"/>
                          <a:cs typeface="Arial" panose="020B0604020202020204" pitchFamily="34" charset="0"/>
                        </a:rPr>
                        <a:t>Extension Experiences</a:t>
                      </a:r>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566861163"/>
                  </a:ext>
                </a:extLst>
              </a:tr>
              <a:tr h="929230">
                <a:tc>
                  <a:txBody>
                    <a:bodyPr/>
                    <a:lstStyle/>
                    <a:p>
                      <a:endParaRPr lang="en-GB" dirty="0"/>
                    </a:p>
                    <a:p>
                      <a:endParaRPr lang="en-GB"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1923055215"/>
                  </a:ext>
                </a:extLst>
              </a:tr>
              <a:tr h="313749">
                <a:tc>
                  <a:txBody>
                    <a:bodyPr/>
                    <a:lstStyle/>
                    <a:p>
                      <a:pPr algn="ctr"/>
                      <a:r>
                        <a:rPr lang="en-GB" sz="1050" b="1" kern="1200" dirty="0">
                          <a:solidFill>
                            <a:schemeClr val="bg1"/>
                          </a:solidFill>
                          <a:latin typeface="Arial" panose="020B0604020202020204" pitchFamily="34" charset="0"/>
                          <a:ea typeface="+mn-ea"/>
                          <a:cs typeface="Arial" panose="020B0604020202020204" pitchFamily="34" charset="0"/>
                        </a:rPr>
                        <a:t>Home Learning</a:t>
                      </a:r>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solidFill>
                      <a:srgbClr val="C00000"/>
                    </a:solidFill>
                  </a:tcPr>
                </a:tc>
                <a:extLst>
                  <a:ext uri="{0D108BD9-81ED-4DB2-BD59-A6C34878D82A}">
                    <a16:rowId xmlns:a16="http://schemas.microsoft.com/office/drawing/2014/main" val="3082591143"/>
                  </a:ext>
                </a:extLst>
              </a:tr>
              <a:tr h="972000">
                <a:tc>
                  <a:txBody>
                    <a:bodyPr/>
                    <a:lstStyle/>
                    <a:p>
                      <a:endParaRPr lang="en-GB" sz="1050" dirty="0"/>
                    </a:p>
                  </a:txBody>
                  <a:tcPr>
                    <a:lnL w="3175" cap="flat" cmpd="sng" algn="ctr">
                      <a:solidFill>
                        <a:srgbClr val="C00000"/>
                      </a:solidFill>
                      <a:prstDash val="solid"/>
                      <a:round/>
                      <a:headEnd type="none" w="med" len="med"/>
                      <a:tailEnd type="none" w="med" len="med"/>
                    </a:lnL>
                    <a:lnR w="3175" cap="flat" cmpd="sng" algn="ctr">
                      <a:solidFill>
                        <a:srgbClr val="C00000"/>
                      </a:solidFill>
                      <a:prstDash val="solid"/>
                      <a:round/>
                      <a:headEnd type="none" w="med" len="med"/>
                      <a:tailEnd type="none" w="med" len="med"/>
                    </a:lnR>
                    <a:lnT w="3175" cap="flat" cmpd="sng" algn="ctr">
                      <a:solidFill>
                        <a:srgbClr val="C00000"/>
                      </a:solidFill>
                      <a:prstDash val="solid"/>
                      <a:round/>
                      <a:headEnd type="none" w="med" len="med"/>
                      <a:tailEnd type="none" w="med" len="med"/>
                    </a:lnT>
                    <a:lnB w="3175" cap="flat" cmpd="sng" algn="ctr">
                      <a:solidFill>
                        <a:srgbClr val="C00000"/>
                      </a:solidFill>
                      <a:prstDash val="solid"/>
                      <a:round/>
                      <a:headEnd type="none" w="med" len="med"/>
                      <a:tailEnd type="none" w="med" len="med"/>
                    </a:lnB>
                    <a:noFill/>
                  </a:tcPr>
                </a:tc>
                <a:extLst>
                  <a:ext uri="{0D108BD9-81ED-4DB2-BD59-A6C34878D82A}">
                    <a16:rowId xmlns:a16="http://schemas.microsoft.com/office/drawing/2014/main" val="3001922270"/>
                  </a:ext>
                </a:extLst>
              </a:tr>
            </a:tbl>
          </a:graphicData>
        </a:graphic>
      </p:graphicFrame>
      <p:graphicFrame>
        <p:nvGraphicFramePr>
          <p:cNvPr id="16" name="ObjectivesBox">
            <a:extLst>
              <a:ext uri="{FF2B5EF4-FFF2-40B4-BE49-F238E27FC236}">
                <a16:creationId xmlns:a16="http://schemas.microsoft.com/office/drawing/2014/main" id="{7ECB8E9D-D4A9-4D4C-BC8D-CEC8674B54AA}"/>
              </a:ext>
            </a:extLst>
          </p:cNvPr>
          <p:cNvGraphicFramePr>
            <a:graphicFrameLocks noGrp="1"/>
          </p:cNvGraphicFramePr>
          <p:nvPr userDrawn="1">
            <p:extLst>
              <p:ext uri="{D42A27DB-BD31-4B8C-83A1-F6EECF244321}">
                <p14:modId xmlns:p14="http://schemas.microsoft.com/office/powerpoint/2010/main" val="1416377695"/>
              </p:ext>
            </p:extLst>
          </p:nvPr>
        </p:nvGraphicFramePr>
        <p:xfrm>
          <a:off x="501226" y="1195343"/>
          <a:ext cx="6604000" cy="862012"/>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437637">
                <a:tc>
                  <a:txBody>
                    <a:bodyPr/>
                    <a:lstStyle/>
                    <a:p>
                      <a:r>
                        <a:rPr lang="en-GB" sz="1050" dirty="0">
                          <a:latin typeface="Arial" panose="020B0604020202020204" pitchFamily="34" charset="0"/>
                          <a:cs typeface="Arial" panose="020B0604020202020204" pitchFamily="34" charset="0"/>
                        </a:rPr>
                        <a:t>Pupil Learning Objectives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424375">
                <a:tc>
                  <a:txBody>
                    <a:bodyPr/>
                    <a:lstStyle/>
                    <a:p>
                      <a:endParaRPr lang="en-GB" sz="1000" dirty="0">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9768" y="5499057"/>
            <a:ext cx="9965536" cy="1358943"/>
          </a:xfrm>
          <a:prstGeom prst="rect">
            <a:avLst/>
          </a:prstGeom>
        </p:spPr>
      </p:pic>
      <p:sp>
        <p:nvSpPr>
          <p:cNvPr id="2" name="Title 1"/>
          <p:cNvSpPr>
            <a:spLocks noGrp="1"/>
          </p:cNvSpPr>
          <p:nvPr>
            <p:ph type="title"/>
          </p:nvPr>
        </p:nvSpPr>
        <p:spPr>
          <a:xfrm>
            <a:off x="516510" y="296053"/>
            <a:ext cx="5943602" cy="408124"/>
          </a:xfrm>
          <a:prstGeom prst="roundRect">
            <a:avLst>
              <a:gd name="adj" fmla="val 0"/>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econd Title">
            <a:extLst>
              <a:ext uri="{FF2B5EF4-FFF2-40B4-BE49-F238E27FC236}">
                <a16:creationId xmlns:a16="http://schemas.microsoft.com/office/drawing/2014/main" id="{5EA74E0B-074B-43BC-A860-733996CC1C91}"/>
              </a:ext>
            </a:extLst>
          </p:cNvPr>
          <p:cNvSpPr>
            <a:spLocks noGrp="1"/>
          </p:cNvSpPr>
          <p:nvPr>
            <p:ph type="body" sz="quarter" idx="14"/>
          </p:nvPr>
        </p:nvSpPr>
        <p:spPr>
          <a:xfrm>
            <a:off x="515938" y="765175"/>
            <a:ext cx="5943600" cy="434885"/>
          </a:xfrm>
        </p:spPr>
        <p:txBody>
          <a:bodyPr>
            <a:normAutofit/>
          </a:bodyPr>
          <a:lstStyle>
            <a:lvl1pPr marL="0" indent="0">
              <a:buNone/>
              <a:defRPr sz="1800" cap="all" baseline="0">
                <a:solidFill>
                  <a:srgbClr val="00206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Master text styles</a:t>
            </a:r>
          </a:p>
        </p:txBody>
      </p:sp>
      <p:sp>
        <p:nvSpPr>
          <p:cNvPr id="25" name="ResourcesText">
            <a:extLst>
              <a:ext uri="{FF2B5EF4-FFF2-40B4-BE49-F238E27FC236}">
                <a16:creationId xmlns:a16="http://schemas.microsoft.com/office/drawing/2014/main" id="{982C915C-EEB9-479D-B5C3-18E22A8B4970}"/>
              </a:ext>
            </a:extLst>
          </p:cNvPr>
          <p:cNvSpPr>
            <a:spLocks noGrp="1"/>
          </p:cNvSpPr>
          <p:nvPr>
            <p:ph sz="quarter" idx="24"/>
          </p:nvPr>
        </p:nvSpPr>
        <p:spPr>
          <a:xfrm>
            <a:off x="7507924" y="2326869"/>
            <a:ext cx="1997291" cy="61943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7" name="AgeText">
            <a:extLst>
              <a:ext uri="{FF2B5EF4-FFF2-40B4-BE49-F238E27FC236}">
                <a16:creationId xmlns:a16="http://schemas.microsoft.com/office/drawing/2014/main" id="{5FF3A342-2051-4C84-8336-735EAEDF1505}"/>
              </a:ext>
            </a:extLst>
          </p:cNvPr>
          <p:cNvSpPr>
            <a:spLocks noGrp="1"/>
          </p:cNvSpPr>
          <p:nvPr>
            <p:ph sz="quarter" idx="25"/>
          </p:nvPr>
        </p:nvSpPr>
        <p:spPr>
          <a:xfrm>
            <a:off x="7500392" y="1444306"/>
            <a:ext cx="1997291" cy="526586"/>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9" name="ObjectivesText">
            <a:extLst>
              <a:ext uri="{FF2B5EF4-FFF2-40B4-BE49-F238E27FC236}">
                <a16:creationId xmlns:a16="http://schemas.microsoft.com/office/drawing/2014/main" id="{0BC4ED84-E851-4ADB-ABE5-E2B47378F4D3}"/>
              </a:ext>
            </a:extLst>
          </p:cNvPr>
          <p:cNvSpPr>
            <a:spLocks noGrp="1"/>
          </p:cNvSpPr>
          <p:nvPr>
            <p:ph sz="quarter" idx="27"/>
          </p:nvPr>
        </p:nvSpPr>
        <p:spPr>
          <a:xfrm>
            <a:off x="2617839" y="1227750"/>
            <a:ext cx="4468923" cy="826234"/>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graphicFrame>
        <p:nvGraphicFramePr>
          <p:cNvPr id="34" name="EnablingBox">
            <a:extLst>
              <a:ext uri="{FF2B5EF4-FFF2-40B4-BE49-F238E27FC236}">
                <a16:creationId xmlns:a16="http://schemas.microsoft.com/office/drawing/2014/main" id="{94FC716A-5576-481B-84D9-3F866CFACCE0}"/>
              </a:ext>
            </a:extLst>
          </p:cNvPr>
          <p:cNvGraphicFramePr>
            <a:graphicFrameLocks noGrp="1"/>
          </p:cNvGraphicFramePr>
          <p:nvPr userDrawn="1">
            <p:extLst>
              <p:ext uri="{D42A27DB-BD31-4B8C-83A1-F6EECF244321}">
                <p14:modId xmlns:p14="http://schemas.microsoft.com/office/powerpoint/2010/main" val="1675547841"/>
              </p:ext>
            </p:extLst>
          </p:nvPr>
        </p:nvGraphicFramePr>
        <p:xfrm>
          <a:off x="501226" y="2089006"/>
          <a:ext cx="6604000" cy="762208"/>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386967">
                <a:tc>
                  <a:txBody>
                    <a:bodyPr/>
                    <a:lstStyle/>
                    <a:p>
                      <a:r>
                        <a:rPr lang="en-GB" sz="1050" dirty="0">
                          <a:latin typeface="Arial" panose="020B0604020202020204" pitchFamily="34" charset="0"/>
                          <a:cs typeface="Arial" panose="020B0604020202020204" pitchFamily="34" charset="0"/>
                        </a:rPr>
                        <a:t>Teacher Notes</a:t>
                      </a: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3175" cap="flat" cmpd="sng" algn="ctr">
                      <a:solidFill>
                        <a:srgbClr val="009CE1"/>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375241">
                <a:tc>
                  <a:txBody>
                    <a:bodyPr/>
                    <a:lstStyle/>
                    <a:p>
                      <a:endParaRPr lang="en-GB" sz="800" dirty="0">
                        <a:solidFill>
                          <a:schemeClr val="bg1"/>
                        </a:solidFill>
                        <a:latin typeface="Arial" panose="020B0604020202020204" pitchFamily="34" charset="0"/>
                        <a:cs typeface="Arial" panose="020B0604020202020204" pitchFamily="34" charset="0"/>
                      </a:endParaRPr>
                    </a:p>
                  </a:txBody>
                  <a:tcPr>
                    <a:lnL w="3175" cap="flat" cmpd="sng" algn="ctr">
                      <a:solidFill>
                        <a:srgbClr val="009CE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3175"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3175"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bl>
          </a:graphicData>
        </a:graphic>
      </p:graphicFrame>
      <p:sp>
        <p:nvSpPr>
          <p:cNvPr id="35" name="EnablingText">
            <a:extLst>
              <a:ext uri="{FF2B5EF4-FFF2-40B4-BE49-F238E27FC236}">
                <a16:creationId xmlns:a16="http://schemas.microsoft.com/office/drawing/2014/main" id="{15EAF709-F537-4572-AFC5-B19490528324}"/>
              </a:ext>
            </a:extLst>
          </p:cNvPr>
          <p:cNvSpPr>
            <a:spLocks noGrp="1"/>
          </p:cNvSpPr>
          <p:nvPr>
            <p:ph sz="quarter" idx="29"/>
          </p:nvPr>
        </p:nvSpPr>
        <p:spPr>
          <a:xfrm>
            <a:off x="2617839" y="2089005"/>
            <a:ext cx="4468923" cy="74032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9" name="ActivityText">
            <a:extLst>
              <a:ext uri="{FF2B5EF4-FFF2-40B4-BE49-F238E27FC236}">
                <a16:creationId xmlns:a16="http://schemas.microsoft.com/office/drawing/2014/main" id="{253C3249-6B8A-415D-8F53-386584ABFB03}"/>
              </a:ext>
            </a:extLst>
          </p:cNvPr>
          <p:cNvSpPr>
            <a:spLocks noGrp="1"/>
          </p:cNvSpPr>
          <p:nvPr>
            <p:ph sz="quarter" idx="30"/>
          </p:nvPr>
        </p:nvSpPr>
        <p:spPr>
          <a:xfrm>
            <a:off x="501226" y="3364802"/>
            <a:ext cx="6585536" cy="2106248"/>
          </a:xfrm>
        </p:spPr>
        <p:txBody>
          <a:bodyPr vert="horz" lIns="91440" tIns="45720" rIns="91440" bIns="45720" rtlCol="0">
            <a:normAutofit/>
          </a:bodyPr>
          <a:lstStyle>
            <a:lvl1pPr>
              <a:defRPr lang="en-US" sz="1000" smtClean="0">
                <a:solidFill>
                  <a:srgbClr val="002060"/>
                </a:solidFill>
                <a:latin typeface="Arial" panose="020B0604020202020204" pitchFamily="34" charset="0"/>
                <a:cs typeface="Arial" panose="020B0604020202020204" pitchFamily="34" charset="0"/>
              </a:defRPr>
            </a:lvl1pPr>
            <a:lvl2pPr>
              <a:defRPr lang="en-US" smtClean="0"/>
            </a:lvl2pPr>
            <a:lvl3pPr>
              <a:defRPr lang="en-US" smtClean="0"/>
            </a:lvl3pPr>
            <a:lvl4pPr>
              <a:defRPr lang="en-US" smtClean="0"/>
            </a:lvl4pPr>
            <a:lvl5pPr>
              <a:defRPr lang="en-GB"/>
            </a:lvl5pPr>
          </a:lstStyle>
          <a:p>
            <a:pPr marL="0" lvl="0" indent="0">
              <a:buNone/>
            </a:pPr>
            <a:r>
              <a:rPr lang="en-US"/>
              <a:t>Click to edit Master text styles</a:t>
            </a:r>
          </a:p>
        </p:txBody>
      </p:sp>
      <p:sp>
        <p:nvSpPr>
          <p:cNvPr id="36" name="ResourcesText">
            <a:extLst>
              <a:ext uri="{FF2B5EF4-FFF2-40B4-BE49-F238E27FC236}">
                <a16:creationId xmlns:a16="http://schemas.microsoft.com/office/drawing/2014/main" id="{98F26CEC-73D0-4450-9272-C87B1EB141FD}"/>
              </a:ext>
            </a:extLst>
          </p:cNvPr>
          <p:cNvSpPr>
            <a:spLocks noGrp="1"/>
          </p:cNvSpPr>
          <p:nvPr>
            <p:ph sz="quarter" idx="31"/>
          </p:nvPr>
        </p:nvSpPr>
        <p:spPr>
          <a:xfrm>
            <a:off x="7500390" y="3271457"/>
            <a:ext cx="1997291" cy="880814"/>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2" name="ResourcesText">
            <a:extLst>
              <a:ext uri="{FF2B5EF4-FFF2-40B4-BE49-F238E27FC236}">
                <a16:creationId xmlns:a16="http://schemas.microsoft.com/office/drawing/2014/main" id="{4E0D293F-C848-4636-8849-1C4B2633500D}"/>
              </a:ext>
            </a:extLst>
          </p:cNvPr>
          <p:cNvSpPr>
            <a:spLocks noGrp="1"/>
          </p:cNvSpPr>
          <p:nvPr>
            <p:ph sz="quarter" idx="32"/>
          </p:nvPr>
        </p:nvSpPr>
        <p:spPr>
          <a:xfrm>
            <a:off x="7507924" y="4514529"/>
            <a:ext cx="1997291" cy="955560"/>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atin typeface="Arial" panose="020B0604020202020204" pitchFamily="34" charset="0"/>
                <a:cs typeface="Arial" panose="020B0604020202020204" pitchFamily="34" charset="0"/>
              </a:defRPr>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pic>
        <p:nvPicPr>
          <p:cNvPr id="23" name="Picture 22" descr="A close up of a logo&#10;&#10;Description automatically generated">
            <a:extLst>
              <a:ext uri="{FF2B5EF4-FFF2-40B4-BE49-F238E27FC236}">
                <a16:creationId xmlns:a16="http://schemas.microsoft.com/office/drawing/2014/main" id="{4801F51B-74B5-43A0-96E6-8DEB8F34D84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47318" y="96455"/>
            <a:ext cx="1633479" cy="970959"/>
          </a:xfrm>
          <a:prstGeom prst="rect">
            <a:avLst/>
          </a:prstGeom>
        </p:spPr>
      </p:pic>
      <p:pic>
        <p:nvPicPr>
          <p:cNvPr id="24" name="Picture 23" descr="DPW Logo">
            <a:extLst>
              <a:ext uri="{FF2B5EF4-FFF2-40B4-BE49-F238E27FC236}">
                <a16:creationId xmlns:a16="http://schemas.microsoft.com/office/drawing/2014/main" id="{2CC0AE84-8BE6-41D9-B8F1-1317791D400A}"/>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397674" y="5751969"/>
            <a:ext cx="1250875" cy="1208766"/>
          </a:xfrm>
          <a:prstGeom prst="rect">
            <a:avLst/>
          </a:prstGeom>
        </p:spPr>
      </p:pic>
    </p:spTree>
    <p:extLst>
      <p:ext uri="{BB962C8B-B14F-4D97-AF65-F5344CB8AC3E}">
        <p14:creationId xmlns:p14="http://schemas.microsoft.com/office/powerpoint/2010/main" val="230707433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1_Lesson Plan">
    <p:spTree>
      <p:nvGrpSpPr>
        <p:cNvPr id="1" name=""/>
        <p:cNvGrpSpPr/>
        <p:nvPr/>
      </p:nvGrpSpPr>
      <p:grpSpPr>
        <a:xfrm>
          <a:off x="0" y="0"/>
          <a:ext cx="0" cy="0"/>
          <a:chOff x="0" y="0"/>
          <a:chExt cx="0" cy="0"/>
        </a:xfrm>
      </p:grpSpPr>
      <p:graphicFrame>
        <p:nvGraphicFramePr>
          <p:cNvPr id="15" name="PlanTable">
            <a:extLst>
              <a:ext uri="{FF2B5EF4-FFF2-40B4-BE49-F238E27FC236}">
                <a16:creationId xmlns:a16="http://schemas.microsoft.com/office/drawing/2014/main" id="{154E735D-9367-45DF-B0F1-74493C0BE661}"/>
              </a:ext>
            </a:extLst>
          </p:cNvPr>
          <p:cNvGraphicFramePr>
            <a:graphicFrameLocks noGrp="1"/>
          </p:cNvGraphicFramePr>
          <p:nvPr userDrawn="1">
            <p:extLst>
              <p:ext uri="{D42A27DB-BD31-4B8C-83A1-F6EECF244321}">
                <p14:modId xmlns:p14="http://schemas.microsoft.com/office/powerpoint/2010/main" val="4047134318"/>
              </p:ext>
            </p:extLst>
          </p:nvPr>
        </p:nvGraphicFramePr>
        <p:xfrm>
          <a:off x="501226" y="2119276"/>
          <a:ext cx="8964491" cy="3430446"/>
        </p:xfrm>
        <a:graphic>
          <a:graphicData uri="http://schemas.openxmlformats.org/drawingml/2006/table">
            <a:tbl>
              <a:tblPr firstRow="1" bandRow="1">
                <a:tableStyleId>{5C22544A-7EE6-4342-B048-85BDC9FD1C3A}</a:tableStyleId>
              </a:tblPr>
              <a:tblGrid>
                <a:gridCol w="2241123">
                  <a:extLst>
                    <a:ext uri="{9D8B030D-6E8A-4147-A177-3AD203B41FA5}">
                      <a16:colId xmlns:a16="http://schemas.microsoft.com/office/drawing/2014/main" val="3121842301"/>
                    </a:ext>
                  </a:extLst>
                </a:gridCol>
                <a:gridCol w="3475705">
                  <a:extLst>
                    <a:ext uri="{9D8B030D-6E8A-4147-A177-3AD203B41FA5}">
                      <a16:colId xmlns:a16="http://schemas.microsoft.com/office/drawing/2014/main" val="623369083"/>
                    </a:ext>
                  </a:extLst>
                </a:gridCol>
                <a:gridCol w="1884691">
                  <a:extLst>
                    <a:ext uri="{9D8B030D-6E8A-4147-A177-3AD203B41FA5}">
                      <a16:colId xmlns:a16="http://schemas.microsoft.com/office/drawing/2014/main" val="45951494"/>
                    </a:ext>
                  </a:extLst>
                </a:gridCol>
                <a:gridCol w="1362972">
                  <a:extLst>
                    <a:ext uri="{9D8B030D-6E8A-4147-A177-3AD203B41FA5}">
                      <a16:colId xmlns:a16="http://schemas.microsoft.com/office/drawing/2014/main" val="800771938"/>
                    </a:ext>
                  </a:extLst>
                </a:gridCol>
              </a:tblGrid>
              <a:tr h="278653">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Time</a:t>
                      </a:r>
                    </a:p>
                  </a:txBody>
                  <a:tcPr>
                    <a:lnB w="6350" cap="flat" cmpd="sng" algn="ctr">
                      <a:solidFill>
                        <a:schemeClr val="tx1"/>
                      </a:solidFill>
                      <a:prstDash val="solid"/>
                      <a:round/>
                      <a:headEnd type="none" w="med" len="med"/>
                      <a:tailEnd type="none" w="med" len="med"/>
                    </a:lnB>
                    <a:solidFill>
                      <a:srgbClr val="C00000"/>
                    </a:solidFill>
                  </a:tcPr>
                </a:tc>
                <a:tc>
                  <a:txBody>
                    <a:bodyPr/>
                    <a:lstStyle/>
                    <a:p>
                      <a:pPr marL="0" algn="l"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Contents</a:t>
                      </a:r>
                    </a:p>
                  </a:txBody>
                  <a:tcPr>
                    <a:lnB w="6350" cap="flat" cmpd="sng" algn="ctr">
                      <a:solidFill>
                        <a:schemeClr val="tx1"/>
                      </a:solidFill>
                      <a:prstDash val="solid"/>
                      <a:round/>
                      <a:headEnd type="none" w="med" len="med"/>
                      <a:tailEnd type="none" w="med" len="med"/>
                    </a:lnB>
                    <a:solidFill>
                      <a:srgbClr val="C00000"/>
                    </a:solidFill>
                  </a:tcPr>
                </a:tc>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Teaching Points/Notes</a:t>
                      </a:r>
                    </a:p>
                  </a:txBody>
                  <a:tcPr>
                    <a:lnB w="6350" cap="flat" cmpd="sng" algn="ctr">
                      <a:solidFill>
                        <a:schemeClr val="tx1"/>
                      </a:solidFill>
                      <a:prstDash val="solid"/>
                      <a:round/>
                      <a:headEnd type="none" w="med" len="med"/>
                      <a:tailEnd type="none" w="med" len="med"/>
                    </a:lnB>
                    <a:solidFill>
                      <a:srgbClr val="C00000"/>
                    </a:solidFill>
                  </a:tcPr>
                </a:tc>
                <a:tc>
                  <a:txBody>
                    <a:bodyPr/>
                    <a:lstStyle/>
                    <a:p>
                      <a:pPr marL="0" algn="ctr" defTabSz="914400" rtl="0" eaLnBrk="1" latinLnBrk="0" hangingPunct="1"/>
                      <a:r>
                        <a:rPr lang="en-GB" sz="1050" b="1" kern="1200" dirty="0">
                          <a:solidFill>
                            <a:schemeClr val="lt1"/>
                          </a:solidFill>
                          <a:latin typeface="Arial" panose="020B0604020202020204" pitchFamily="34" charset="0"/>
                          <a:ea typeface="+mn-ea"/>
                          <a:cs typeface="Arial" panose="020B0604020202020204" pitchFamily="34" charset="0"/>
                        </a:rPr>
                        <a:t>Organisation/ Resources</a:t>
                      </a:r>
                    </a:p>
                  </a:txBody>
                  <a:tcPr>
                    <a:lnB w="6350" cap="flat" cmpd="sng" algn="ctr">
                      <a:solidFill>
                        <a:schemeClr val="tx1"/>
                      </a:solidFill>
                      <a:prstDash val="solid"/>
                      <a:round/>
                      <a:headEnd type="none" w="med" len="med"/>
                      <a:tailEnd type="none" w="med" len="med"/>
                    </a:lnB>
                    <a:solidFill>
                      <a:srgbClr val="C00000"/>
                    </a:solidFill>
                  </a:tcPr>
                </a:tc>
                <a:extLst>
                  <a:ext uri="{0D108BD9-81ED-4DB2-BD59-A6C34878D82A}">
                    <a16:rowId xmlns:a16="http://schemas.microsoft.com/office/drawing/2014/main" val="2947286962"/>
                  </a:ext>
                </a:extLst>
              </a:tr>
              <a:tr h="943926">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905046741"/>
                  </a:ext>
                </a:extLst>
              </a:tr>
              <a:tr h="943926">
                <a:tc>
                  <a:txBody>
                    <a:bodyPr/>
                    <a:lstStyle/>
                    <a:p>
                      <a:endParaRPr lang="en-GB" dirty="0"/>
                    </a:p>
                    <a:p>
                      <a:endParaRPr lang="en-GB" dirty="0"/>
                    </a:p>
                    <a:p>
                      <a:endParaRPr lang="en-GB" dirty="0"/>
                    </a:p>
                    <a:p>
                      <a:endParaRPr lang="en-GB" dirty="0"/>
                    </a:p>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409660963"/>
                  </a:ext>
                </a:extLst>
              </a:tr>
              <a:tr h="612000">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a:txBody>
                    <a:bodyPr/>
                    <a:lstStyle/>
                    <a:p>
                      <a:endParaRPr lang="en-GB"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41675496"/>
                  </a:ext>
                </a:extLst>
              </a:tr>
            </a:tbl>
          </a:graphicData>
        </a:graphic>
      </p:graphicFrame>
      <p:graphicFrame>
        <p:nvGraphicFramePr>
          <p:cNvPr id="16" name="Objectives">
            <a:extLst>
              <a:ext uri="{FF2B5EF4-FFF2-40B4-BE49-F238E27FC236}">
                <a16:creationId xmlns:a16="http://schemas.microsoft.com/office/drawing/2014/main" id="{7ECB8E9D-D4A9-4D4C-BC8D-CEC8674B54AA}"/>
              </a:ext>
            </a:extLst>
          </p:cNvPr>
          <p:cNvGraphicFramePr>
            <a:graphicFrameLocks noGrp="1"/>
          </p:cNvGraphicFramePr>
          <p:nvPr userDrawn="1">
            <p:extLst>
              <p:ext uri="{D42A27DB-BD31-4B8C-83A1-F6EECF244321}">
                <p14:modId xmlns:p14="http://schemas.microsoft.com/office/powerpoint/2010/main" val="3213785139"/>
              </p:ext>
            </p:extLst>
          </p:nvPr>
        </p:nvGraphicFramePr>
        <p:xfrm>
          <a:off x="501831" y="1195343"/>
          <a:ext cx="6604000" cy="739140"/>
        </p:xfrm>
        <a:graphic>
          <a:graphicData uri="http://schemas.openxmlformats.org/drawingml/2006/table">
            <a:tbl>
              <a:tblPr firstRow="1" bandRow="1">
                <a:tableStyleId>{5C22544A-7EE6-4342-B048-85BDC9FD1C3A}</a:tableStyleId>
              </a:tblPr>
              <a:tblGrid>
                <a:gridCol w="2068841">
                  <a:extLst>
                    <a:ext uri="{9D8B030D-6E8A-4147-A177-3AD203B41FA5}">
                      <a16:colId xmlns:a16="http://schemas.microsoft.com/office/drawing/2014/main" val="890337562"/>
                    </a:ext>
                  </a:extLst>
                </a:gridCol>
                <a:gridCol w="4535159">
                  <a:extLst>
                    <a:ext uri="{9D8B030D-6E8A-4147-A177-3AD203B41FA5}">
                      <a16:colId xmlns:a16="http://schemas.microsoft.com/office/drawing/2014/main" val="3561072156"/>
                    </a:ext>
                  </a:extLst>
                </a:gridCol>
              </a:tblGrid>
              <a:tr h="216000">
                <a:tc>
                  <a:txBody>
                    <a:bodyPr/>
                    <a:lstStyle/>
                    <a:p>
                      <a:r>
                        <a:rPr lang="en-GB" sz="1050" dirty="0">
                          <a:latin typeface="Arial" panose="020B0604020202020204" pitchFamily="34" charset="0"/>
                          <a:cs typeface="Arial" panose="020B0604020202020204" pitchFamily="34" charset="0"/>
                        </a:rPr>
                        <a:t>Learning Objectives</a:t>
                      </a:r>
                    </a:p>
                  </a:txBody>
                  <a:tcPr>
                    <a:lnL w="12700" cmpd="sng">
                      <a:noFill/>
                    </a:lnL>
                    <a:lnR w="6350" cap="flat" cmpd="sng" algn="ctr">
                      <a:solidFill>
                        <a:srgbClr val="009CE1"/>
                      </a:solidFill>
                      <a:prstDash val="solid"/>
                      <a:round/>
                      <a:headEnd type="none" w="med" len="med"/>
                      <a:tailEnd type="none" w="med" len="med"/>
                    </a:lnR>
                    <a:lnT w="12700" cmpd="sng">
                      <a:noFill/>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solidFill>
                        <a:srgbClr val="009CE1"/>
                      </a:solid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solidFill>
                        <a:srgbClr val="009CE1"/>
                      </a:solidFill>
                      <a:prstDash val="solid"/>
                      <a:round/>
                      <a:headEnd type="none" w="med" len="med"/>
                      <a:tailEnd type="none" w="med" len="med"/>
                    </a:lnT>
                    <a:lnB w="6350"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83029754"/>
                  </a:ext>
                </a:extLst>
              </a:tr>
              <a:tr h="216000">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solidFill>
                        <a:srgbClr val="009CE1"/>
                      </a:solid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solidFill>
                        <a:srgbClr val="009CE1"/>
                      </a:solidFill>
                      <a:prstDash val="solid"/>
                      <a:round/>
                      <a:headEnd type="none" w="med" len="med"/>
                      <a:tailEnd type="none" w="med" len="med"/>
                    </a:lnT>
                    <a:lnB w="6350"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86631586"/>
                  </a:ext>
                </a:extLst>
              </a:tr>
              <a:tr h="216000">
                <a:tc>
                  <a:txBody>
                    <a:bodyPr/>
                    <a:lstStyle/>
                    <a:p>
                      <a:endParaRPr lang="en-GB" sz="1000" dirty="0">
                        <a:latin typeface="Arial" panose="020B0604020202020204" pitchFamily="34" charset="0"/>
                        <a:cs typeface="Arial" panose="020B0604020202020204" pitchFamily="34" charset="0"/>
                      </a:endParaRPr>
                    </a:p>
                  </a:txBody>
                  <a:tcPr>
                    <a:lnL w="6350" cap="flat" cmpd="sng" algn="ctr">
                      <a:no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009CE1"/>
                    </a:solidFill>
                  </a:tcPr>
                </a:tc>
                <a:tc>
                  <a:txBody>
                    <a:bodyPr/>
                    <a:lstStyle/>
                    <a:p>
                      <a:endParaRPr lang="en-GB" sz="1000" dirty="0">
                        <a:latin typeface="Arial" panose="020B0604020202020204" pitchFamily="34" charset="0"/>
                        <a:cs typeface="Arial" panose="020B0604020202020204" pitchFamily="34" charset="0"/>
                      </a:endParaRPr>
                    </a:p>
                  </a:txBody>
                  <a:tcPr>
                    <a:lnL w="6350" cap="flat" cmpd="sng" algn="ctr">
                      <a:solidFill>
                        <a:srgbClr val="009CE1"/>
                      </a:solidFill>
                      <a:prstDash val="solid"/>
                      <a:round/>
                      <a:headEnd type="none" w="med" len="med"/>
                      <a:tailEnd type="none" w="med" len="med"/>
                    </a:lnL>
                    <a:lnR w="6350" cap="flat" cmpd="sng" algn="ctr">
                      <a:solidFill>
                        <a:srgbClr val="009CE1"/>
                      </a:solidFill>
                      <a:prstDash val="solid"/>
                      <a:round/>
                      <a:headEnd type="none" w="med" len="med"/>
                      <a:tailEnd type="none" w="med" len="med"/>
                    </a:lnR>
                    <a:lnT w="6350" cap="flat" cmpd="sng" algn="ctr">
                      <a:solidFill>
                        <a:srgbClr val="009CE1"/>
                      </a:solidFill>
                      <a:prstDash val="solid"/>
                      <a:round/>
                      <a:headEnd type="none" w="med" len="med"/>
                      <a:tailEnd type="none" w="med" len="med"/>
                    </a:lnT>
                    <a:lnB w="6350" cap="flat" cmpd="sng" algn="ctr">
                      <a:solidFill>
                        <a:srgbClr val="009CE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671495929"/>
                  </a:ext>
                </a:extLst>
              </a:tr>
            </a:tbl>
          </a:graphicData>
        </a:graphic>
      </p:graphicFrame>
      <p:grpSp>
        <p:nvGrpSpPr>
          <p:cNvPr id="8" name="Background">
            <a:extLst>
              <a:ext uri="{FF2B5EF4-FFF2-40B4-BE49-F238E27FC236}">
                <a16:creationId xmlns:a16="http://schemas.microsoft.com/office/drawing/2014/main" id="{D7AD8B5B-0313-4A5A-86B6-05B355C5AA5B}"/>
              </a:ext>
            </a:extLst>
          </p:cNvPr>
          <p:cNvGrpSpPr/>
          <p:nvPr userDrawn="1"/>
        </p:nvGrpSpPr>
        <p:grpSpPr>
          <a:xfrm>
            <a:off x="0" y="-71755"/>
            <a:ext cx="9965536" cy="6937065"/>
            <a:chOff x="-29768" y="-79065"/>
            <a:chExt cx="9965536" cy="6937065"/>
          </a:xfrm>
        </p:grpSpPr>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9768" y="5499057"/>
              <a:ext cx="9965536" cy="1358943"/>
            </a:xfrm>
            <a:prstGeom prst="rect">
              <a:avLst/>
            </a:prstGeom>
          </p:spPr>
        </p:pic>
        <p:pic>
          <p:nvPicPr>
            <p:cNvPr id="13" name="Rookie Logo">
              <a:extLst>
                <a:ext uri="{FF2B5EF4-FFF2-40B4-BE49-F238E27FC236}">
                  <a16:creationId xmlns:a16="http://schemas.microsoft.com/office/drawing/2014/main" id="{E0D71930-9C16-491C-A0B1-3151E80CCBF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8010051" y="-79065"/>
              <a:ext cx="1895949" cy="1279125"/>
            </a:xfrm>
            <a:prstGeom prst="rect">
              <a:avLst/>
            </a:prstGeom>
          </p:spPr>
        </p:pic>
      </p:grpSp>
      <p:sp>
        <p:nvSpPr>
          <p:cNvPr id="2" name="Title 1"/>
          <p:cNvSpPr>
            <a:spLocks noGrp="1"/>
          </p:cNvSpPr>
          <p:nvPr>
            <p:ph type="title"/>
          </p:nvPr>
        </p:nvSpPr>
        <p:spPr>
          <a:xfrm>
            <a:off x="516510" y="296053"/>
            <a:ext cx="5943602" cy="408124"/>
          </a:xfrm>
          <a:prstGeom prst="roundRect">
            <a:avLst>
              <a:gd name="adj" fmla="val 0"/>
            </a:avLst>
          </a:prstGeom>
          <a:ln w="38100">
            <a:noFill/>
          </a:ln>
        </p:spPr>
        <p:style>
          <a:lnRef idx="2">
            <a:schemeClr val="accent2"/>
          </a:lnRef>
          <a:fillRef idx="1">
            <a:schemeClr val="lt1"/>
          </a:fillRef>
          <a:effectRef idx="0">
            <a:schemeClr val="accent2"/>
          </a:effectRef>
          <a:fontRef idx="none"/>
        </p:style>
        <p:txBody>
          <a:bodyPr>
            <a:noAutofit/>
          </a:bodyPr>
          <a:lstStyle>
            <a:lvl1pPr>
              <a:defRPr sz="2400" b="1" cap="all" baseline="0"/>
            </a:lvl1pPr>
          </a:lstStyle>
          <a:p>
            <a:r>
              <a:rPr lang="en-US"/>
              <a:t>Click to edit Master title style</a:t>
            </a:r>
            <a:endParaRPr lang="en-GB" dirty="0"/>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a:t>Royal Life Saving Society UK – www.rlss.org.uk</a:t>
            </a:r>
            <a:endParaRPr lang="en-US" dirty="0"/>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1" name="WarmUpTime"/>
          <p:cNvSpPr>
            <a:spLocks noGrp="1"/>
          </p:cNvSpPr>
          <p:nvPr>
            <p:ph sz="quarter" idx="13"/>
          </p:nvPr>
        </p:nvSpPr>
        <p:spPr>
          <a:xfrm>
            <a:off x="583941" y="2826605"/>
            <a:ext cx="2075536" cy="529070"/>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7" name="Second Title">
            <a:extLst>
              <a:ext uri="{FF2B5EF4-FFF2-40B4-BE49-F238E27FC236}">
                <a16:creationId xmlns:a16="http://schemas.microsoft.com/office/drawing/2014/main" id="{5EA74E0B-074B-43BC-A860-733996CC1C91}"/>
              </a:ext>
            </a:extLst>
          </p:cNvPr>
          <p:cNvSpPr>
            <a:spLocks noGrp="1"/>
          </p:cNvSpPr>
          <p:nvPr>
            <p:ph type="body" sz="quarter" idx="14"/>
          </p:nvPr>
        </p:nvSpPr>
        <p:spPr>
          <a:xfrm>
            <a:off x="515938" y="765175"/>
            <a:ext cx="5943600" cy="434885"/>
          </a:xfrm>
        </p:spPr>
        <p:txBody>
          <a:bodyPr vert="horz" lIns="91440" tIns="45720" rIns="91440" bIns="45720" rtlCol="0">
            <a:normAutofit/>
          </a:bodyPr>
          <a:lstStyle>
            <a:lvl1pPr>
              <a:defRPr lang="en-US" sz="1800" cap="all" baseline="0"/>
            </a:lvl1pPr>
          </a:lstStyle>
          <a:p>
            <a:pPr marL="0" lvl="0" indent="0">
              <a:buNone/>
            </a:pPr>
            <a:r>
              <a:rPr lang="en-US"/>
              <a:t>Click to edit Master text styles</a:t>
            </a:r>
          </a:p>
        </p:txBody>
      </p:sp>
      <p:sp>
        <p:nvSpPr>
          <p:cNvPr id="17" name="WarmContents">
            <a:extLst>
              <a:ext uri="{FF2B5EF4-FFF2-40B4-BE49-F238E27FC236}">
                <a16:creationId xmlns:a16="http://schemas.microsoft.com/office/drawing/2014/main" id="{C44978ED-211D-473A-9880-065A3DEF7E1D}"/>
              </a:ext>
            </a:extLst>
          </p:cNvPr>
          <p:cNvSpPr>
            <a:spLocks noGrp="1"/>
          </p:cNvSpPr>
          <p:nvPr>
            <p:ph sz="quarter" idx="16"/>
          </p:nvPr>
        </p:nvSpPr>
        <p:spPr>
          <a:xfrm>
            <a:off x="2862098" y="2556203"/>
            <a:ext cx="3297162" cy="79947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18" name="MainContents">
            <a:extLst>
              <a:ext uri="{FF2B5EF4-FFF2-40B4-BE49-F238E27FC236}">
                <a16:creationId xmlns:a16="http://schemas.microsoft.com/office/drawing/2014/main" id="{A89D6591-762B-4B77-A500-9AD35A3ABBC3}"/>
              </a:ext>
            </a:extLst>
          </p:cNvPr>
          <p:cNvSpPr>
            <a:spLocks noGrp="1"/>
          </p:cNvSpPr>
          <p:nvPr>
            <p:ph sz="quarter" idx="17"/>
          </p:nvPr>
        </p:nvSpPr>
        <p:spPr>
          <a:xfrm>
            <a:off x="2862098" y="3551112"/>
            <a:ext cx="3297162" cy="1358943"/>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19" name="CoolDownContents">
            <a:extLst>
              <a:ext uri="{FF2B5EF4-FFF2-40B4-BE49-F238E27FC236}">
                <a16:creationId xmlns:a16="http://schemas.microsoft.com/office/drawing/2014/main" id="{6B305A18-47C2-4706-AD5C-D8265D61EE59}"/>
              </a:ext>
            </a:extLst>
          </p:cNvPr>
          <p:cNvSpPr>
            <a:spLocks noGrp="1"/>
          </p:cNvSpPr>
          <p:nvPr>
            <p:ph sz="quarter" idx="18"/>
          </p:nvPr>
        </p:nvSpPr>
        <p:spPr>
          <a:xfrm>
            <a:off x="2847386" y="4964191"/>
            <a:ext cx="3297162" cy="538553"/>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0" name="MainCTime">
            <a:extLst>
              <a:ext uri="{FF2B5EF4-FFF2-40B4-BE49-F238E27FC236}">
                <a16:creationId xmlns:a16="http://schemas.microsoft.com/office/drawing/2014/main" id="{CD565D53-C8F5-481A-B1D8-06953581AE5D}"/>
              </a:ext>
            </a:extLst>
          </p:cNvPr>
          <p:cNvSpPr>
            <a:spLocks noGrp="1"/>
          </p:cNvSpPr>
          <p:nvPr>
            <p:ph sz="quarter" idx="19"/>
          </p:nvPr>
        </p:nvSpPr>
        <p:spPr>
          <a:xfrm>
            <a:off x="583941" y="3784608"/>
            <a:ext cx="2075536" cy="112785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1" name="CoolDownTime">
            <a:extLst>
              <a:ext uri="{FF2B5EF4-FFF2-40B4-BE49-F238E27FC236}">
                <a16:creationId xmlns:a16="http://schemas.microsoft.com/office/drawing/2014/main" id="{CFA17676-4913-404A-A586-01F0C0B829D1}"/>
              </a:ext>
            </a:extLst>
          </p:cNvPr>
          <p:cNvSpPr>
            <a:spLocks noGrp="1"/>
          </p:cNvSpPr>
          <p:nvPr>
            <p:ph sz="quarter" idx="20"/>
          </p:nvPr>
        </p:nvSpPr>
        <p:spPr>
          <a:xfrm>
            <a:off x="583941" y="5207785"/>
            <a:ext cx="2075536" cy="263583"/>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2" name="WarmUPTeachingPoints">
            <a:extLst>
              <a:ext uri="{FF2B5EF4-FFF2-40B4-BE49-F238E27FC236}">
                <a16:creationId xmlns:a16="http://schemas.microsoft.com/office/drawing/2014/main" id="{CB36B811-2A94-428F-A32D-6D98989EC6F3}"/>
              </a:ext>
            </a:extLst>
          </p:cNvPr>
          <p:cNvSpPr>
            <a:spLocks noGrp="1"/>
          </p:cNvSpPr>
          <p:nvPr>
            <p:ph sz="quarter" idx="21"/>
          </p:nvPr>
        </p:nvSpPr>
        <p:spPr>
          <a:xfrm>
            <a:off x="6254706" y="2556202"/>
            <a:ext cx="1819619"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3" name="MainTeachingPoints">
            <a:extLst>
              <a:ext uri="{FF2B5EF4-FFF2-40B4-BE49-F238E27FC236}">
                <a16:creationId xmlns:a16="http://schemas.microsoft.com/office/drawing/2014/main" id="{77F9DF8E-15AE-43CF-B0B0-56B1398C83E3}"/>
              </a:ext>
            </a:extLst>
          </p:cNvPr>
          <p:cNvSpPr>
            <a:spLocks noGrp="1"/>
          </p:cNvSpPr>
          <p:nvPr>
            <p:ph sz="quarter" idx="22"/>
          </p:nvPr>
        </p:nvSpPr>
        <p:spPr>
          <a:xfrm>
            <a:off x="6254706" y="3551117"/>
            <a:ext cx="1819619" cy="1358938"/>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4" name="CoolDownTeachingPoints">
            <a:extLst>
              <a:ext uri="{FF2B5EF4-FFF2-40B4-BE49-F238E27FC236}">
                <a16:creationId xmlns:a16="http://schemas.microsoft.com/office/drawing/2014/main" id="{70DD16D2-130E-45D1-BDCA-038F785517BE}"/>
              </a:ext>
            </a:extLst>
          </p:cNvPr>
          <p:cNvSpPr>
            <a:spLocks noGrp="1"/>
          </p:cNvSpPr>
          <p:nvPr>
            <p:ph sz="quarter" idx="23"/>
          </p:nvPr>
        </p:nvSpPr>
        <p:spPr>
          <a:xfrm>
            <a:off x="6239993" y="4964193"/>
            <a:ext cx="1819619" cy="53855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5" name="WarmUpResources">
            <a:extLst>
              <a:ext uri="{FF2B5EF4-FFF2-40B4-BE49-F238E27FC236}">
                <a16:creationId xmlns:a16="http://schemas.microsoft.com/office/drawing/2014/main" id="{982C915C-EEB9-479D-B5C3-18E22A8B4970}"/>
              </a:ext>
            </a:extLst>
          </p:cNvPr>
          <p:cNvSpPr>
            <a:spLocks noGrp="1"/>
          </p:cNvSpPr>
          <p:nvPr>
            <p:ph sz="quarter" idx="24"/>
          </p:nvPr>
        </p:nvSpPr>
        <p:spPr>
          <a:xfrm>
            <a:off x="8169771" y="2561615"/>
            <a:ext cx="1220291" cy="799471"/>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7" name="MainResources">
            <a:extLst>
              <a:ext uri="{FF2B5EF4-FFF2-40B4-BE49-F238E27FC236}">
                <a16:creationId xmlns:a16="http://schemas.microsoft.com/office/drawing/2014/main" id="{5FF3A342-2051-4C84-8336-735EAEDF1505}"/>
              </a:ext>
            </a:extLst>
          </p:cNvPr>
          <p:cNvSpPr>
            <a:spLocks noGrp="1"/>
          </p:cNvSpPr>
          <p:nvPr>
            <p:ph sz="quarter" idx="25"/>
          </p:nvPr>
        </p:nvSpPr>
        <p:spPr>
          <a:xfrm>
            <a:off x="8169771" y="3551114"/>
            <a:ext cx="1220291" cy="1358938"/>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8" name="CoolDownResources">
            <a:extLst>
              <a:ext uri="{FF2B5EF4-FFF2-40B4-BE49-F238E27FC236}">
                <a16:creationId xmlns:a16="http://schemas.microsoft.com/office/drawing/2014/main" id="{43891E04-A8CB-4732-90B5-D0FCC897783A}"/>
              </a:ext>
            </a:extLst>
          </p:cNvPr>
          <p:cNvSpPr>
            <a:spLocks noGrp="1"/>
          </p:cNvSpPr>
          <p:nvPr>
            <p:ph sz="quarter" idx="26"/>
          </p:nvPr>
        </p:nvSpPr>
        <p:spPr>
          <a:xfrm>
            <a:off x="8169771" y="4964191"/>
            <a:ext cx="1220291" cy="540277"/>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29" name="Content Placeholder 10">
            <a:extLst>
              <a:ext uri="{FF2B5EF4-FFF2-40B4-BE49-F238E27FC236}">
                <a16:creationId xmlns:a16="http://schemas.microsoft.com/office/drawing/2014/main" id="{0BC4ED84-E851-4ADB-ABE5-E2B47378F4D3}"/>
              </a:ext>
            </a:extLst>
          </p:cNvPr>
          <p:cNvSpPr>
            <a:spLocks noGrp="1"/>
          </p:cNvSpPr>
          <p:nvPr>
            <p:ph sz="quarter" idx="27"/>
          </p:nvPr>
        </p:nvSpPr>
        <p:spPr>
          <a:xfrm>
            <a:off x="2583540" y="1238809"/>
            <a:ext cx="4522291" cy="667985"/>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Autofit/>
          </a:bodyPr>
          <a:lstStyle>
            <a:lvl1pPr marL="0" indent="0">
              <a:lnSpc>
                <a:spcPct val="100000"/>
              </a:lnSpc>
              <a:spcBef>
                <a:spcPts val="0"/>
              </a:spcBef>
              <a:buNone/>
              <a:defRPr sz="1000"/>
            </a:lvl1pPr>
            <a:lvl2pPr marL="457200" indent="0">
              <a:buNone/>
              <a:defRPr sz="1000"/>
            </a:lvl2pPr>
            <a:lvl3pPr marL="914400" indent="0">
              <a:buNone/>
              <a:defRPr sz="1000"/>
            </a:lvl3pPr>
            <a:lvl4pPr marL="1371600" indent="0">
              <a:buNone/>
              <a:defRPr sz="1000"/>
            </a:lvl4pPr>
            <a:lvl5pPr marL="1828800" indent="0">
              <a:buNone/>
              <a:defRPr sz="1000"/>
            </a:lvl5pPr>
          </a:lstStyle>
          <a:p>
            <a:pPr lvl="0"/>
            <a:r>
              <a:rPr lang="en-US"/>
              <a:t>Click to edit Master text styles</a:t>
            </a:r>
          </a:p>
        </p:txBody>
      </p:sp>
      <p:sp>
        <p:nvSpPr>
          <p:cNvPr id="32" name="FirstSectionTitle">
            <a:extLst>
              <a:ext uri="{FF2B5EF4-FFF2-40B4-BE49-F238E27FC236}">
                <a16:creationId xmlns:a16="http://schemas.microsoft.com/office/drawing/2014/main" id="{2B934590-71F8-462F-8D77-DAD8A9EAA19E}"/>
              </a:ext>
            </a:extLst>
          </p:cNvPr>
          <p:cNvSpPr>
            <a:spLocks noGrp="1"/>
          </p:cNvSpPr>
          <p:nvPr>
            <p:ph sz="quarter" idx="28"/>
          </p:nvPr>
        </p:nvSpPr>
        <p:spPr>
          <a:xfrm>
            <a:off x="583941" y="2556202"/>
            <a:ext cx="2075536" cy="400110"/>
          </a:xfrm>
          <a:prstGeom prst="roundRect">
            <a:avLst>
              <a:gd name="adj" fmla="val 330"/>
            </a:avLst>
          </a:prstGeom>
          <a:noFill/>
        </p:spPr>
        <p:txBody>
          <a:bodyPr wrap="square" rtlCol="0">
            <a:spAutoFit/>
          </a:bodyPr>
          <a:lstStyle>
            <a:lvl1pPr marL="0" indent="0">
              <a:buNone/>
              <a:defRPr lang="en-US" sz="1000" b="1" i="0" cap="all" baseline="0" smtClean="0">
                <a:solidFill>
                  <a:srgbClr val="C00000"/>
                </a:solidFill>
              </a:defRPr>
            </a:lvl1pPr>
          </a:lstStyle>
          <a:p>
            <a:pPr marL="0" lvl="0" defTabSz="457200">
              <a:lnSpc>
                <a:spcPct val="100000"/>
              </a:lnSpc>
              <a:spcBef>
                <a:spcPts val="0"/>
              </a:spcBef>
            </a:pPr>
            <a:r>
              <a:rPr lang="en-US"/>
              <a:t>Click to edit Master text styles</a:t>
            </a:r>
          </a:p>
        </p:txBody>
      </p:sp>
      <p:sp>
        <p:nvSpPr>
          <p:cNvPr id="33" name="SecondSectionTitle">
            <a:extLst>
              <a:ext uri="{FF2B5EF4-FFF2-40B4-BE49-F238E27FC236}">
                <a16:creationId xmlns:a16="http://schemas.microsoft.com/office/drawing/2014/main" id="{07F9791A-2507-4F5B-B4F2-EABF061DF9AD}"/>
              </a:ext>
            </a:extLst>
          </p:cNvPr>
          <p:cNvSpPr>
            <a:spLocks noGrp="1"/>
          </p:cNvSpPr>
          <p:nvPr>
            <p:ph sz="quarter" idx="29"/>
          </p:nvPr>
        </p:nvSpPr>
        <p:spPr>
          <a:xfrm>
            <a:off x="583941" y="3542750"/>
            <a:ext cx="2075536" cy="400110"/>
          </a:xfrm>
          <a:prstGeom prst="roundRect">
            <a:avLst>
              <a:gd name="adj" fmla="val 330"/>
            </a:avLst>
          </a:prstGeom>
          <a:noFill/>
        </p:spPr>
        <p:txBody>
          <a:bodyPr wrap="square" rtlCol="0">
            <a:spAutoFit/>
          </a:bodyPr>
          <a:lstStyle>
            <a:lvl1pPr marL="0" indent="0">
              <a:buNone/>
              <a:defRPr lang="en-US" sz="1000" b="1" i="0" cap="all" baseline="0" smtClean="0">
                <a:solidFill>
                  <a:srgbClr val="C00000"/>
                </a:solidFill>
              </a:defRPr>
            </a:lvl1pPr>
          </a:lstStyle>
          <a:p>
            <a:pPr marL="0" lvl="0" defTabSz="457200">
              <a:lnSpc>
                <a:spcPct val="100000"/>
              </a:lnSpc>
              <a:spcBef>
                <a:spcPts val="0"/>
              </a:spcBef>
            </a:pPr>
            <a:r>
              <a:rPr lang="en-US"/>
              <a:t>Click to edit Master text styles</a:t>
            </a:r>
          </a:p>
        </p:txBody>
      </p:sp>
      <p:sp>
        <p:nvSpPr>
          <p:cNvPr id="34" name="FirstSectionTitle">
            <a:extLst>
              <a:ext uri="{FF2B5EF4-FFF2-40B4-BE49-F238E27FC236}">
                <a16:creationId xmlns:a16="http://schemas.microsoft.com/office/drawing/2014/main" id="{268D84FF-9240-4DD6-8F2A-B805BC7969CE}"/>
              </a:ext>
            </a:extLst>
          </p:cNvPr>
          <p:cNvSpPr>
            <a:spLocks noGrp="1"/>
          </p:cNvSpPr>
          <p:nvPr>
            <p:ph sz="quarter" idx="30"/>
          </p:nvPr>
        </p:nvSpPr>
        <p:spPr>
          <a:xfrm>
            <a:off x="583941" y="4958448"/>
            <a:ext cx="2075536" cy="400110"/>
          </a:xfrm>
          <a:prstGeom prst="roundRect">
            <a:avLst>
              <a:gd name="adj" fmla="val 330"/>
            </a:avLst>
          </a:prstGeom>
          <a:noFill/>
        </p:spPr>
        <p:txBody>
          <a:bodyPr wrap="square" rtlCol="0">
            <a:spAutoFit/>
          </a:bodyPr>
          <a:lstStyle>
            <a:lvl1pPr marL="0" indent="0">
              <a:buNone/>
              <a:defRPr lang="en-US" sz="1000" b="1" i="0" cap="all" baseline="0" smtClean="0">
                <a:solidFill>
                  <a:srgbClr val="C00000"/>
                </a:solidFill>
              </a:defRPr>
            </a:lvl1pPr>
          </a:lstStyle>
          <a:p>
            <a:pPr marL="0" lvl="0" defTabSz="457200">
              <a:lnSpc>
                <a:spcPct val="100000"/>
              </a:lnSpc>
              <a:spcBef>
                <a:spcPts val="0"/>
              </a:spcBef>
            </a:pPr>
            <a:r>
              <a:rPr lang="en-US"/>
              <a:t>Click to edit Master text styles</a:t>
            </a:r>
          </a:p>
        </p:txBody>
      </p:sp>
      <p:pic>
        <p:nvPicPr>
          <p:cNvPr id="30" name="Picture 2">
            <a:extLst>
              <a:ext uri="{FF2B5EF4-FFF2-40B4-BE49-F238E27FC236}">
                <a16:creationId xmlns:a16="http://schemas.microsoft.com/office/drawing/2014/main" id="{A2303735-949C-4AFE-A8C1-1C85F173490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830995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Background">
            <a:extLst>
              <a:ext uri="{FF2B5EF4-FFF2-40B4-BE49-F238E27FC236}">
                <a16:creationId xmlns:a16="http://schemas.microsoft.com/office/drawing/2014/main" id="{A55DCC37-82E7-4440-9AF5-5337A2B58DAB}"/>
              </a:ext>
            </a:extLst>
          </p:cNvPr>
          <p:cNvGrpSpPr/>
          <p:nvPr userDrawn="1"/>
        </p:nvGrpSpPr>
        <p:grpSpPr>
          <a:xfrm>
            <a:off x="-29768" y="-55824"/>
            <a:ext cx="9965536" cy="6913824"/>
            <a:chOff x="-29768" y="-55824"/>
            <a:chExt cx="9965536" cy="6913824"/>
          </a:xfrm>
        </p:grpSpPr>
        <p:pic>
          <p:nvPicPr>
            <p:cNvPr id="9" name="Wave">
              <a:extLst>
                <a:ext uri="{FF2B5EF4-FFF2-40B4-BE49-F238E27FC236}">
                  <a16:creationId xmlns:a16="http://schemas.microsoft.com/office/drawing/2014/main" id="{D035F502-2F76-415F-ABFA-2244B1649CE5}"/>
                </a:ext>
              </a:extLst>
            </p:cNvPr>
            <p:cNvPicPr>
              <a:picLocks noChangeAspect="1"/>
            </p:cNvPicPr>
            <p:nvPr userDrawn="1"/>
          </p:nvPicPr>
          <p:blipFill>
            <a:blip r:embed="rId2"/>
            <a:stretch>
              <a:fillRect/>
            </a:stretch>
          </p:blipFill>
          <p:spPr>
            <a:xfrm>
              <a:off x="-29768" y="5499057"/>
              <a:ext cx="9965536" cy="1358943"/>
            </a:xfrm>
            <a:prstGeom prst="rect">
              <a:avLst/>
            </a:prstGeom>
          </p:spPr>
        </p:pic>
        <p:pic>
          <p:nvPicPr>
            <p:cNvPr id="12" name="Rookie Logo">
              <a:extLst>
                <a:ext uri="{FF2B5EF4-FFF2-40B4-BE49-F238E27FC236}">
                  <a16:creationId xmlns:a16="http://schemas.microsoft.com/office/drawing/2014/main" id="{808497D6-AF03-4F0C-9388-FB2114F5732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814881" y="-55824"/>
              <a:ext cx="3120887" cy="2105544"/>
            </a:xfrm>
            <a:prstGeom prst="rect">
              <a:avLst/>
            </a:prstGeom>
          </p:spPr>
        </p:pic>
      </p:grpSp>
      <p:sp>
        <p:nvSpPr>
          <p:cNvPr id="2" name="Title 1"/>
          <p:cNvSpPr>
            <a:spLocks noGrp="1"/>
          </p:cNvSpPr>
          <p:nvPr>
            <p:ph type="title"/>
          </p:nvPr>
        </p:nvSpPr>
        <p:spPr>
          <a:xfrm>
            <a:off x="682328" y="457200"/>
            <a:ext cx="6102785" cy="1600200"/>
          </a:xfr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Picture Placeholder 2"/>
          <p:cNvSpPr>
            <a:spLocks noGrp="1" noChangeAspect="1"/>
          </p:cNvSpPr>
          <p:nvPr>
            <p:ph type="pic" idx="1"/>
          </p:nvPr>
        </p:nvSpPr>
        <p:spPr>
          <a:xfrm>
            <a:off x="4211340" y="2057400"/>
            <a:ext cx="5014913" cy="3803652"/>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normAutofit/>
          </a:bodyPr>
          <a:lstStyle>
            <a:lvl1pPr marL="0" indent="0">
              <a:buNone/>
              <a:defRPr sz="1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F942A7-38D1-43ED-B84B-D8943E8132D4}"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a:xfrm>
            <a:off x="3281363" y="6506817"/>
            <a:ext cx="3343275" cy="214660"/>
          </a:xfrm>
        </p:spPr>
        <p:txBody>
          <a:bodyPr/>
          <a:lstStyle>
            <a:lvl1pPr>
              <a:defRPr>
                <a:solidFill>
                  <a:schemeClr val="bg1"/>
                </a:solidFill>
              </a:defRPr>
            </a:lvl1pPr>
          </a:lstStyle>
          <a:p>
            <a:pPr defTabSz="914400"/>
            <a:r>
              <a:rPr lang="en-GB"/>
              <a:t>Royal Life Saving Society UK – www.rlss.org.uk</a:t>
            </a:r>
            <a:endParaRPr lang="en-GB" dirty="0"/>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13" name="Picture 2">
            <a:extLst>
              <a:ext uri="{FF2B5EF4-FFF2-40B4-BE49-F238E27FC236}">
                <a16:creationId xmlns:a16="http://schemas.microsoft.com/office/drawing/2014/main" id="{605CBFAF-61C3-4354-9AB0-E21EAD9A2E07}"/>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1882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Activity Card Template">
    <p:spTree>
      <p:nvGrpSpPr>
        <p:cNvPr id="1" name=""/>
        <p:cNvGrpSpPr/>
        <p:nvPr/>
      </p:nvGrpSpPr>
      <p:grpSpPr>
        <a:xfrm>
          <a:off x="0" y="0"/>
          <a:ext cx="0" cy="0"/>
          <a:chOff x="0" y="0"/>
          <a:chExt cx="0" cy="0"/>
        </a:xfrm>
      </p:grpSpPr>
      <p:pic>
        <p:nvPicPr>
          <p:cNvPr id="18" name="Rookie Logo">
            <a:extLst>
              <a:ext uri="{FF2B5EF4-FFF2-40B4-BE49-F238E27FC236}">
                <a16:creationId xmlns:a16="http://schemas.microsoft.com/office/drawing/2014/main" id="{DDDF2F18-1CA5-47C4-B340-2E59CCCA89BE}"/>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68571" b="70019"/>
          <a:stretch/>
        </p:blipFill>
        <p:spPr>
          <a:xfrm>
            <a:off x="6785113" y="-105067"/>
            <a:ext cx="3120887" cy="2105544"/>
          </a:xfrm>
          <a:prstGeom prst="rect">
            <a:avLst/>
          </a:prstGeom>
        </p:spPr>
      </p:pic>
      <p:pic>
        <p:nvPicPr>
          <p:cNvPr id="17" name="Wave">
            <a:extLst>
              <a:ext uri="{FF2B5EF4-FFF2-40B4-BE49-F238E27FC236}">
                <a16:creationId xmlns:a16="http://schemas.microsoft.com/office/drawing/2014/main" id="{67EF1A12-5ACA-4C1A-AF6B-EE85E6FBBDCE}"/>
              </a:ext>
            </a:extLst>
          </p:cNvPr>
          <p:cNvPicPr>
            <a:picLocks noChangeAspect="1"/>
          </p:cNvPicPr>
          <p:nvPr userDrawn="1"/>
        </p:nvPicPr>
        <p:blipFill>
          <a:blip r:embed="rId3"/>
          <a:stretch>
            <a:fillRect/>
          </a:stretch>
        </p:blipFill>
        <p:spPr>
          <a:xfrm>
            <a:off x="0" y="5499057"/>
            <a:ext cx="9930093" cy="1358943"/>
          </a:xfrm>
          <a:prstGeom prst="rect">
            <a:avLst/>
          </a:prstGeom>
        </p:spPr>
      </p:pic>
      <p:sp>
        <p:nvSpPr>
          <p:cNvPr id="2" name="Title 1"/>
          <p:cNvSpPr>
            <a:spLocks noGrp="1"/>
          </p:cNvSpPr>
          <p:nvPr>
            <p:ph type="title"/>
          </p:nvPr>
        </p:nvSpPr>
        <p:spPr>
          <a:xfrm>
            <a:off x="682328" y="569844"/>
            <a:ext cx="6102785" cy="709587"/>
          </a:xfr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Picture Placeholder 2"/>
          <p:cNvSpPr>
            <a:spLocks noGrp="1" noChangeAspect="1"/>
          </p:cNvSpPr>
          <p:nvPr>
            <p:ph type="pic" idx="1"/>
          </p:nvPr>
        </p:nvSpPr>
        <p:spPr>
          <a:xfrm>
            <a:off x="6624638" y="2203172"/>
            <a:ext cx="2601615" cy="2051327"/>
          </a:xfrm>
        </p:spPr>
        <p:txBody>
          <a:bodyPr anchor="t">
            <a:normAutofit/>
          </a:bodyPr>
          <a:lstStyle>
            <a:lvl1pPr marL="0" indent="0">
              <a:buNone/>
              <a:defRPr sz="1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43AD368F-F5B1-4539-8654-CECF60ED38C0}"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Description Contects"/>
          <p:cNvSpPr>
            <a:spLocks noGrp="1"/>
          </p:cNvSpPr>
          <p:nvPr>
            <p:ph type="body" sz="quarter" idx="13"/>
          </p:nvPr>
        </p:nvSpPr>
        <p:spPr>
          <a:xfrm>
            <a:off x="681037" y="2908119"/>
            <a:ext cx="5811837" cy="1401984"/>
          </a:xfrm>
        </p:spPr>
        <p:txBody>
          <a:bodyPr>
            <a:noAutofit/>
          </a:bodyPr>
          <a:lstStyle>
            <a:lvl1pPr marL="0" indent="0">
              <a:buNone/>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US"/>
              <a:t>Click to edit Master text styles</a:t>
            </a:r>
          </a:p>
        </p:txBody>
      </p:sp>
      <p:sp>
        <p:nvSpPr>
          <p:cNvPr id="6" name="Footer Placeholder 5"/>
          <p:cNvSpPr>
            <a:spLocks noGrp="1"/>
          </p:cNvSpPr>
          <p:nvPr>
            <p:ph type="ftr" sz="quarter" idx="11"/>
          </p:nvPr>
        </p:nvSpPr>
        <p:spPr>
          <a:xfrm>
            <a:off x="3281363" y="6506817"/>
            <a:ext cx="3345680" cy="186214"/>
          </a:xfrm>
        </p:spPr>
        <p:txBody>
          <a:bodyPr/>
          <a:lstStyle>
            <a:lvl1pPr>
              <a:defRPr b="1">
                <a:solidFill>
                  <a:schemeClr val="bg1"/>
                </a:solidFill>
              </a:defRPr>
            </a:lvl1pPr>
          </a:lstStyle>
          <a:p>
            <a:pPr defTabSz="914400"/>
            <a:r>
              <a:rPr lang="en-GB"/>
              <a:t>Royal Life Saving Society UK – www.rlss.org.uk</a:t>
            </a:r>
            <a:endParaRPr lang="en-GB" dirty="0"/>
          </a:p>
        </p:txBody>
      </p:sp>
      <p:sp>
        <p:nvSpPr>
          <p:cNvPr id="12" name="Image 1"/>
          <p:cNvSpPr>
            <a:spLocks noGrp="1"/>
          </p:cNvSpPr>
          <p:nvPr>
            <p:ph sz="quarter" idx="14"/>
          </p:nvPr>
        </p:nvSpPr>
        <p:spPr>
          <a:xfrm>
            <a:off x="681038" y="4383109"/>
            <a:ext cx="2784475" cy="1420812"/>
          </a:xfrm>
        </p:spPr>
        <p:txBody>
          <a:bodyPr>
            <a:noAutofit/>
          </a:bodyPr>
          <a:lstStyle>
            <a:lvl1pPr marL="0" indent="0">
              <a:buNone/>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US"/>
              <a:t>Click to edit Master text styles</a:t>
            </a:r>
          </a:p>
        </p:txBody>
      </p:sp>
      <p:sp>
        <p:nvSpPr>
          <p:cNvPr id="14" name="Progression Contents"/>
          <p:cNvSpPr>
            <a:spLocks noGrp="1"/>
          </p:cNvSpPr>
          <p:nvPr>
            <p:ph type="body" sz="quarter" idx="15"/>
          </p:nvPr>
        </p:nvSpPr>
        <p:spPr>
          <a:xfrm>
            <a:off x="3856038" y="4716783"/>
            <a:ext cx="5368925" cy="941345"/>
          </a:xfrm>
        </p:spPr>
        <p:txBody>
          <a:bodyPr>
            <a:noAutofit/>
          </a:bodyPr>
          <a:lstStyle>
            <a:lvl1pPr marL="0" indent="0">
              <a:buNone/>
              <a:defRPr sz="1200"/>
            </a:lvl1pPr>
            <a:lvl2pPr marL="457200" indent="0">
              <a:buNone/>
              <a:defRPr sz="1200"/>
            </a:lvl2pPr>
            <a:lvl3pPr marL="914400" indent="0">
              <a:buNone/>
              <a:defRPr sz="1200"/>
            </a:lvl3pPr>
            <a:lvl4pPr marL="1371600" indent="0">
              <a:buNone/>
              <a:defRPr sz="1200"/>
            </a:lvl4pPr>
            <a:lvl5pPr marL="1828800" indent="0">
              <a:buNone/>
              <a:defRPr sz="1200"/>
            </a:lvl5pPr>
          </a:lstStyle>
          <a:p>
            <a:pPr lvl="0"/>
            <a:r>
              <a:rPr lang="en-US"/>
              <a:t>Click to edit Master text styles</a:t>
            </a:r>
          </a:p>
        </p:txBody>
      </p:sp>
      <p:sp>
        <p:nvSpPr>
          <p:cNvPr id="16" name="Step up text"/>
          <p:cNvSpPr>
            <a:spLocks noGrp="1"/>
          </p:cNvSpPr>
          <p:nvPr>
            <p:ph sz="quarter" idx="16"/>
          </p:nvPr>
        </p:nvSpPr>
        <p:spPr>
          <a:xfrm>
            <a:off x="681038" y="1798983"/>
            <a:ext cx="5811837" cy="639763"/>
          </a:xfrm>
        </p:spPr>
        <p:txBody>
          <a:bodyPr>
            <a:noAutofit/>
          </a:bodyPr>
          <a:lstStyle>
            <a:lvl1pPr marL="0" indent="0">
              <a:buNone/>
              <a:defRPr sz="1200"/>
            </a:lvl1pPr>
            <a:lvl2pPr marL="457200" indent="0">
              <a:buNone/>
              <a:defRPr sz="1200"/>
            </a:lvl2pPr>
            <a:lvl3pPr marL="914400" indent="0">
              <a:buNone/>
              <a:defRPr sz="1100"/>
            </a:lvl3pPr>
            <a:lvl4pPr marL="1371600" indent="0">
              <a:buNone/>
              <a:defRPr sz="1050"/>
            </a:lvl4pPr>
            <a:lvl5pPr marL="1828800" indent="0">
              <a:buNone/>
              <a:defRPr sz="1050"/>
            </a:lvl5pPr>
          </a:lstStyle>
          <a:p>
            <a:pPr lvl="0"/>
            <a:r>
              <a:rPr lang="en-US"/>
              <a:t>Click to edit Master text styles</a:t>
            </a:r>
          </a:p>
        </p:txBody>
      </p:sp>
      <p:sp>
        <p:nvSpPr>
          <p:cNvPr id="24" name="SteUp Title"/>
          <p:cNvSpPr txBox="1"/>
          <p:nvPr userDrawn="1"/>
        </p:nvSpPr>
        <p:spPr>
          <a:xfrm>
            <a:off x="681036" y="1358943"/>
            <a:ext cx="5811837" cy="369332"/>
          </a:xfrm>
          <a:prstGeom prst="rect">
            <a:avLst/>
          </a:prstGeom>
        </p:spPr>
        <p:txBody>
          <a:bodyPr vert="horz" lIns="91440" tIns="45720" rIns="91440" bIns="45720" rtlCol="0">
            <a:normAutofit/>
          </a:bodyPr>
          <a:lstStyle>
            <a:lvl1pPr lvl="0" indent="0" defTabSz="914400">
              <a:lnSpc>
                <a:spcPct val="90000"/>
              </a:lnSpc>
              <a:spcBef>
                <a:spcPts val="1000"/>
              </a:spcBef>
              <a:buFont typeface="Arial" panose="020B0604020202020204" pitchFamily="34" charset="0"/>
              <a:buNone/>
              <a:defRPr cap="all" baseline="0">
                <a:solidFill>
                  <a:srgbClr val="002060"/>
                </a:solidFill>
                <a:latin typeface="Arial" panose="020B0604020202020204" pitchFamily="34" charset="0"/>
                <a:cs typeface="Arial" panose="020B0604020202020204" pitchFamily="34" charset="0"/>
              </a:defRPr>
            </a:lvl1pPr>
            <a:lvl2pPr indent="0" defTabSz="914400">
              <a:lnSpc>
                <a:spcPct val="90000"/>
              </a:lnSpc>
              <a:spcBef>
                <a:spcPts val="500"/>
              </a:spcBef>
              <a:buFont typeface="Arial" panose="020B0604020202020204" pitchFamily="34" charset="0"/>
              <a:buNone/>
              <a:defRPr sz="2400">
                <a:solidFill>
                  <a:srgbClr val="002060"/>
                </a:solidFill>
                <a:latin typeface="Arial" panose="020B0604020202020204" pitchFamily="34" charset="0"/>
                <a:cs typeface="Arial" panose="020B0604020202020204" pitchFamily="34" charset="0"/>
              </a:defRPr>
            </a:lvl2pPr>
            <a:lvl3pPr indent="0" defTabSz="914400">
              <a:lnSpc>
                <a:spcPct val="90000"/>
              </a:lnSpc>
              <a:spcBef>
                <a:spcPts val="500"/>
              </a:spcBef>
              <a:buFont typeface="Arial" panose="020B0604020202020204" pitchFamily="34" charset="0"/>
              <a:buNone/>
              <a:defRPr sz="2000">
                <a:solidFill>
                  <a:srgbClr val="002060"/>
                </a:solidFill>
                <a:latin typeface="Arial" panose="020B0604020202020204" pitchFamily="34" charset="0"/>
                <a:cs typeface="Arial" panose="020B0604020202020204" pitchFamily="34" charset="0"/>
              </a:defRPr>
            </a:lvl3pPr>
            <a:lvl4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4pPr>
            <a:lvl5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pPr lvl="0"/>
            <a:r>
              <a:rPr lang="en-US" noProof="0" dirty="0"/>
              <a:t>Set Up / </a:t>
            </a:r>
            <a:r>
              <a:rPr lang="en-US" sz="1800" kern="1200" cap="all" baseline="0" noProof="0" dirty="0">
                <a:solidFill>
                  <a:srgbClr val="002060"/>
                </a:solidFill>
                <a:latin typeface="Arial" panose="020B0604020202020204" pitchFamily="34" charset="0"/>
                <a:ea typeface="+mn-ea"/>
                <a:cs typeface="Arial" panose="020B0604020202020204" pitchFamily="34" charset="0"/>
              </a:rPr>
              <a:t>Equipment</a:t>
            </a:r>
            <a:endParaRPr lang="en-GB" sz="1800" kern="1200" cap="all" baseline="0" noProof="0" dirty="0">
              <a:solidFill>
                <a:srgbClr val="002060"/>
              </a:solidFill>
              <a:latin typeface="Arial" panose="020B0604020202020204" pitchFamily="34" charset="0"/>
              <a:ea typeface="+mn-ea"/>
              <a:cs typeface="Arial" panose="020B0604020202020204" pitchFamily="34" charset="0"/>
            </a:endParaRPr>
          </a:p>
        </p:txBody>
      </p:sp>
      <p:sp>
        <p:nvSpPr>
          <p:cNvPr id="25" name="Description Title"/>
          <p:cNvSpPr txBox="1"/>
          <p:nvPr userDrawn="1"/>
        </p:nvSpPr>
        <p:spPr>
          <a:xfrm>
            <a:off x="681035" y="2530295"/>
            <a:ext cx="58118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cap="all" baseline="0" noProof="0" dirty="0">
                <a:solidFill>
                  <a:srgbClr val="002060"/>
                </a:solidFill>
                <a:latin typeface="Arial" panose="020B0604020202020204" pitchFamily="34" charset="0"/>
                <a:ea typeface="+mn-ea"/>
                <a:cs typeface="Arial" panose="020B0604020202020204" pitchFamily="34" charset="0"/>
              </a:rPr>
              <a:t>Description</a:t>
            </a:r>
            <a:endParaRPr lang="en-GB" sz="1800" kern="1200" cap="all" baseline="0" noProof="0" dirty="0">
              <a:solidFill>
                <a:srgbClr val="002060"/>
              </a:solidFill>
              <a:latin typeface="Arial" panose="020B0604020202020204" pitchFamily="34" charset="0"/>
              <a:ea typeface="+mn-ea"/>
              <a:cs typeface="Arial" panose="020B0604020202020204" pitchFamily="34" charset="0"/>
            </a:endParaRPr>
          </a:p>
        </p:txBody>
      </p:sp>
      <p:sp>
        <p:nvSpPr>
          <p:cNvPr id="26" name="Progression Title"/>
          <p:cNvSpPr txBox="1"/>
          <p:nvPr userDrawn="1"/>
        </p:nvSpPr>
        <p:spPr>
          <a:xfrm>
            <a:off x="3842786" y="4344896"/>
            <a:ext cx="5811837" cy="369332"/>
          </a:xfrm>
          <a:prstGeom prst="rect">
            <a:avLst/>
          </a:prstGeom>
        </p:spPr>
        <p:txBody>
          <a:bodyPr vert="horz" lIns="91440" tIns="45720" rIns="91440" bIns="45720" rtlCol="0">
            <a:normAutofit/>
          </a:bodyPr>
          <a:lstStyle>
            <a:defPPr>
              <a:defRPr lang="en-US"/>
            </a:defPPr>
            <a:lvl1pPr lvl="0" indent="0" defTabSz="914400">
              <a:lnSpc>
                <a:spcPct val="90000"/>
              </a:lnSpc>
              <a:spcBef>
                <a:spcPts val="1000"/>
              </a:spcBef>
              <a:buFont typeface="Arial" panose="020B0604020202020204" pitchFamily="34" charset="0"/>
              <a:buNone/>
              <a:defRPr cap="all" baseline="0">
                <a:solidFill>
                  <a:srgbClr val="002060"/>
                </a:solidFill>
                <a:latin typeface="Arial" panose="020B0604020202020204" pitchFamily="34" charset="0"/>
                <a:cs typeface="Arial" panose="020B0604020202020204" pitchFamily="34" charset="0"/>
              </a:defRPr>
            </a:lvl1pPr>
            <a:lvl2pPr indent="0" defTabSz="914400">
              <a:lnSpc>
                <a:spcPct val="90000"/>
              </a:lnSpc>
              <a:spcBef>
                <a:spcPts val="500"/>
              </a:spcBef>
              <a:buFont typeface="Arial" panose="020B0604020202020204" pitchFamily="34" charset="0"/>
              <a:buNone/>
              <a:defRPr sz="2400">
                <a:solidFill>
                  <a:srgbClr val="002060"/>
                </a:solidFill>
                <a:latin typeface="Arial" panose="020B0604020202020204" pitchFamily="34" charset="0"/>
                <a:cs typeface="Arial" panose="020B0604020202020204" pitchFamily="34" charset="0"/>
              </a:defRPr>
            </a:lvl2pPr>
            <a:lvl3pPr indent="0" defTabSz="914400">
              <a:lnSpc>
                <a:spcPct val="90000"/>
              </a:lnSpc>
              <a:spcBef>
                <a:spcPts val="500"/>
              </a:spcBef>
              <a:buFont typeface="Arial" panose="020B0604020202020204" pitchFamily="34" charset="0"/>
              <a:buNone/>
              <a:defRPr sz="2000">
                <a:solidFill>
                  <a:srgbClr val="002060"/>
                </a:solidFill>
                <a:latin typeface="Arial" panose="020B0604020202020204" pitchFamily="34" charset="0"/>
                <a:cs typeface="Arial" panose="020B0604020202020204" pitchFamily="34" charset="0"/>
              </a:defRPr>
            </a:lvl3pPr>
            <a:lvl4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4pPr>
            <a:lvl5pPr indent="0" defTabSz="914400">
              <a:lnSpc>
                <a:spcPct val="90000"/>
              </a:lnSpc>
              <a:spcBef>
                <a:spcPts val="500"/>
              </a:spcBef>
              <a:buFont typeface="Arial" panose="020B0604020202020204" pitchFamily="34" charset="0"/>
              <a:buNone/>
              <a:defRPr>
                <a:solidFill>
                  <a:srgbClr val="002060"/>
                </a:solidFill>
                <a:latin typeface="Arial" panose="020B0604020202020204" pitchFamily="34" charset="0"/>
                <a:cs typeface="Arial" panose="020B0604020202020204" pitchFamily="34" charset="0"/>
              </a:defRPr>
            </a:lvl5pPr>
            <a:lvl6pPr marL="2514600" indent="-228600" defTabSz="914400">
              <a:lnSpc>
                <a:spcPct val="90000"/>
              </a:lnSpc>
              <a:spcBef>
                <a:spcPts val="500"/>
              </a:spcBef>
              <a:buFont typeface="Arial" panose="020B0604020202020204" pitchFamily="34" charset="0"/>
              <a:buChar char="•"/>
            </a:lvl6pPr>
            <a:lvl7pPr marL="2971800" indent="-228600" defTabSz="914400">
              <a:lnSpc>
                <a:spcPct val="90000"/>
              </a:lnSpc>
              <a:spcBef>
                <a:spcPts val="500"/>
              </a:spcBef>
              <a:buFont typeface="Arial" panose="020B0604020202020204" pitchFamily="34" charset="0"/>
              <a:buChar char="•"/>
            </a:lvl7pPr>
            <a:lvl8pPr marL="3429000" indent="-228600" defTabSz="914400">
              <a:lnSpc>
                <a:spcPct val="90000"/>
              </a:lnSpc>
              <a:spcBef>
                <a:spcPts val="500"/>
              </a:spcBef>
              <a:buFont typeface="Arial" panose="020B0604020202020204" pitchFamily="34" charset="0"/>
              <a:buChar char="•"/>
            </a:lvl8pPr>
            <a:lvl9pPr marL="3886200" indent="-228600" defTabSz="914400">
              <a:lnSpc>
                <a:spcPct val="90000"/>
              </a:lnSpc>
              <a:spcBef>
                <a:spcPts val="500"/>
              </a:spcBef>
              <a:buFont typeface="Arial" panose="020B0604020202020204" pitchFamily="34" charset="0"/>
              <a:buChar char="•"/>
            </a:lvl9pPr>
          </a:lstStyle>
          <a:p>
            <a:pPr lvl="0"/>
            <a:r>
              <a:rPr lang="en-US" noProof="0" dirty="0"/>
              <a:t>Progression / Notes</a:t>
            </a:r>
            <a:endParaRPr lang="en-GB" noProof="0" dirty="0"/>
          </a:p>
        </p:txBody>
      </p:sp>
      <p:grpSp>
        <p:nvGrpSpPr>
          <p:cNvPr id="19" name="Rope">
            <a:extLst>
              <a:ext uri="{FF2B5EF4-FFF2-40B4-BE49-F238E27FC236}">
                <a16:creationId xmlns:a16="http://schemas.microsoft.com/office/drawing/2014/main" id="{899FAA58-1DFA-4014-8D53-A6E760599096}"/>
              </a:ext>
            </a:extLst>
          </p:cNvPr>
          <p:cNvGrpSpPr/>
          <p:nvPr userDrawn="1"/>
        </p:nvGrpSpPr>
        <p:grpSpPr>
          <a:xfrm rot="20111174">
            <a:off x="8244370" y="5047710"/>
            <a:ext cx="1641755" cy="1907745"/>
            <a:chOff x="2356662" y="79402"/>
            <a:chExt cx="5981142" cy="6858000"/>
          </a:xfrm>
        </p:grpSpPr>
        <p:sp>
          <p:nvSpPr>
            <p:cNvPr id="20" name="Oval 19">
              <a:extLst>
                <a:ext uri="{FF2B5EF4-FFF2-40B4-BE49-F238E27FC236}">
                  <a16:creationId xmlns:a16="http://schemas.microsoft.com/office/drawing/2014/main" id="{3F400AF5-6C38-43F4-BC4D-4F18B97B1D61}"/>
                </a:ext>
              </a:extLst>
            </p:cNvPr>
            <p:cNvSpPr/>
            <p:nvPr userDrawn="1"/>
          </p:nvSpPr>
          <p:spPr>
            <a:xfrm>
              <a:off x="2407121" y="136523"/>
              <a:ext cx="5666400" cy="566737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13B36A95-0627-4546-A886-10ECDA0D2A03}"/>
                </a:ext>
              </a:extLst>
            </p:cNvPr>
            <p:cNvPicPr>
              <a:picLocks noChangeAspect="1"/>
            </p:cNvPicPr>
            <p:nvPr userDrawn="1"/>
          </p:nvPicPr>
          <p:blipFill rotWithShape="1">
            <a:blip r:embed="rId4">
              <a:clrChange>
                <a:clrFrom>
                  <a:srgbClr val="FFFFFF"/>
                </a:clrFrom>
                <a:clrTo>
                  <a:srgbClr val="FFFFFF">
                    <a:alpha val="0"/>
                  </a:srgbClr>
                </a:clrTo>
              </a:clrChange>
            </a:blip>
            <a:srcRect l="9131"/>
            <a:stretch/>
          </p:blipFill>
          <p:spPr>
            <a:xfrm>
              <a:off x="2356662" y="79402"/>
              <a:ext cx="5981142" cy="6858000"/>
            </a:xfrm>
            <a:custGeom>
              <a:avLst/>
              <a:gdLst>
                <a:gd name="connsiteX0" fmla="*/ 2955910 w 5981142"/>
                <a:gd name="connsiteY0" fmla="*/ 1279430 h 6858000"/>
                <a:gd name="connsiteX1" fmla="*/ 585143 w 5981142"/>
                <a:gd name="connsiteY1" fmla="*/ 2773556 h 6858000"/>
                <a:gd name="connsiteX2" fmla="*/ 2955910 w 5981142"/>
                <a:gd name="connsiteY2" fmla="*/ 4267682 h 6858000"/>
                <a:gd name="connsiteX3" fmla="*/ 5326677 w 5981142"/>
                <a:gd name="connsiteY3" fmla="*/ 2773556 h 6858000"/>
                <a:gd name="connsiteX4" fmla="*/ 2955910 w 5981142"/>
                <a:gd name="connsiteY4" fmla="*/ 1279430 h 6858000"/>
                <a:gd name="connsiteX5" fmla="*/ 0 w 5981142"/>
                <a:gd name="connsiteY5" fmla="*/ 0 h 6858000"/>
                <a:gd name="connsiteX6" fmla="*/ 5981142 w 5981142"/>
                <a:gd name="connsiteY6" fmla="*/ 0 h 6858000"/>
                <a:gd name="connsiteX7" fmla="*/ 5981142 w 5981142"/>
                <a:gd name="connsiteY7" fmla="*/ 6858000 h 6858000"/>
                <a:gd name="connsiteX8" fmla="*/ 0 w 5981142"/>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81142" h="6858000">
                  <a:moveTo>
                    <a:pt x="2955910" y="1279430"/>
                  </a:moveTo>
                  <a:cubicBezTo>
                    <a:pt x="1646572" y="1279430"/>
                    <a:pt x="585143" y="1948373"/>
                    <a:pt x="585143" y="2773556"/>
                  </a:cubicBezTo>
                  <a:cubicBezTo>
                    <a:pt x="585143" y="3598739"/>
                    <a:pt x="1646572" y="4267682"/>
                    <a:pt x="2955910" y="4267682"/>
                  </a:cubicBezTo>
                  <a:cubicBezTo>
                    <a:pt x="4265248" y="4267682"/>
                    <a:pt x="5326677" y="3598739"/>
                    <a:pt x="5326677" y="2773556"/>
                  </a:cubicBezTo>
                  <a:cubicBezTo>
                    <a:pt x="5326677" y="1948373"/>
                    <a:pt x="4265248" y="1279430"/>
                    <a:pt x="2955910" y="1279430"/>
                  </a:cubicBezTo>
                  <a:close/>
                  <a:moveTo>
                    <a:pt x="0" y="0"/>
                  </a:moveTo>
                  <a:lnTo>
                    <a:pt x="5981142" y="0"/>
                  </a:lnTo>
                  <a:lnTo>
                    <a:pt x="5981142" y="6858000"/>
                  </a:lnTo>
                  <a:lnTo>
                    <a:pt x="0" y="6858000"/>
                  </a:lnTo>
                  <a:close/>
                </a:path>
              </a:pathLst>
            </a:custGeom>
          </p:spPr>
        </p:pic>
      </p:grpSp>
      <p:sp>
        <p:nvSpPr>
          <p:cNvPr id="8" name="Rope Text">
            <a:extLst>
              <a:ext uri="{FF2B5EF4-FFF2-40B4-BE49-F238E27FC236}">
                <a16:creationId xmlns:a16="http://schemas.microsoft.com/office/drawing/2014/main" id="{8E7E10B6-76DF-420C-ADE0-3E2CD426EDF1}"/>
              </a:ext>
            </a:extLst>
          </p:cNvPr>
          <p:cNvSpPr>
            <a:spLocks noGrp="1"/>
          </p:cNvSpPr>
          <p:nvPr>
            <p:ph sz="quarter" idx="17"/>
          </p:nvPr>
        </p:nvSpPr>
        <p:spPr>
          <a:xfrm rot="19660496">
            <a:off x="8360397" y="5410703"/>
            <a:ext cx="1409700" cy="1112837"/>
          </a:xfrm>
        </p:spPr>
        <p:txBody>
          <a:bodyPr>
            <a:noAutofit/>
          </a:bodyPr>
          <a:lstStyle>
            <a:lvl1pPr marL="0" indent="0" algn="ctr">
              <a:buNone/>
              <a:defRPr sz="1600" b="1">
                <a:solidFill>
                  <a:srgbClr val="C00000"/>
                </a:solidFill>
                <a:latin typeface="Astoria EXTRA LIGHT" panose="00000200000000000000" pitchFamily="2" charset="0"/>
              </a:defRPr>
            </a:lvl1pPr>
            <a:lvl2pPr marL="457200" indent="0" algn="ctr">
              <a:buNone/>
              <a:defRPr sz="1600" b="1">
                <a:solidFill>
                  <a:srgbClr val="C00000"/>
                </a:solidFill>
                <a:latin typeface="Astoria EXTRA LIGHT" panose="00000200000000000000" pitchFamily="2" charset="0"/>
              </a:defRPr>
            </a:lvl2pPr>
            <a:lvl3pPr marL="914400" indent="0" algn="ctr">
              <a:buNone/>
              <a:defRPr sz="1600" b="1">
                <a:solidFill>
                  <a:srgbClr val="C00000"/>
                </a:solidFill>
                <a:latin typeface="Astoria EXTRA LIGHT" panose="00000200000000000000" pitchFamily="2" charset="0"/>
              </a:defRPr>
            </a:lvl3pPr>
            <a:lvl4pPr marL="1371600" indent="0" algn="ctr">
              <a:buNone/>
              <a:defRPr sz="1600" b="1">
                <a:solidFill>
                  <a:srgbClr val="C00000"/>
                </a:solidFill>
                <a:latin typeface="Astoria EXTRA LIGHT" panose="00000200000000000000" pitchFamily="2" charset="0"/>
              </a:defRPr>
            </a:lvl4pPr>
            <a:lvl5pPr marL="1828800" indent="0" algn="ctr">
              <a:buNone/>
              <a:defRPr sz="1600" b="1">
                <a:solidFill>
                  <a:srgbClr val="C00000"/>
                </a:solidFill>
                <a:latin typeface="Astoria EXTRA LIGHT" panose="00000200000000000000" pitchFamily="2"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22" name="Picture 2">
            <a:extLst>
              <a:ext uri="{FF2B5EF4-FFF2-40B4-BE49-F238E27FC236}">
                <a16:creationId xmlns:a16="http://schemas.microsoft.com/office/drawing/2014/main" id="{3075910C-F154-49D2-BC74-D4C665B33BAC}"/>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677359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US" sz="2400" b="1" cap="all" baseline="0" dirty="0"/>
            </a:lvl1pPr>
          </a:lstStyle>
          <a:p>
            <a:pPr lvl="0"/>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169DAC3-17F2-44EF-8F2C-D4D5729D9FA2}"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vert="horz" lIns="91440" tIns="45720" rIns="91440" bIns="45720" rtlCol="0" anchor="ctr"/>
          <a:lstStyle>
            <a:lvl1pPr>
              <a:defRPr lang="en-GB" b="0" smtClean="0">
                <a:solidFill>
                  <a:prstClr val="black">
                    <a:tint val="75000"/>
                  </a:prstClr>
                </a:solidFill>
              </a:defRPr>
            </a:lvl1pPr>
          </a:lstStyle>
          <a:p>
            <a:pPr defTabSz="914400"/>
            <a:r>
              <a:rPr lang="en-US" dirty="0"/>
              <a:t>Royal Life Saving Society UK – www.rlss.org.uk</a:t>
            </a: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016018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grpSp>
        <p:nvGrpSpPr>
          <p:cNvPr id="8" name="Background">
            <a:extLst>
              <a:ext uri="{FF2B5EF4-FFF2-40B4-BE49-F238E27FC236}">
                <a16:creationId xmlns:a16="http://schemas.microsoft.com/office/drawing/2014/main" id="{D7AD8B5B-0313-4A5A-86B6-05B355C5AA5B}"/>
              </a:ext>
            </a:extLst>
          </p:cNvPr>
          <p:cNvGrpSpPr/>
          <p:nvPr userDrawn="1"/>
        </p:nvGrpSpPr>
        <p:grpSpPr>
          <a:xfrm>
            <a:off x="-29768" y="-55824"/>
            <a:ext cx="9965536" cy="6913824"/>
            <a:chOff x="-29768" y="-55824"/>
            <a:chExt cx="9965536" cy="6913824"/>
          </a:xfrm>
        </p:grpSpPr>
        <p:pic>
          <p:nvPicPr>
            <p:cNvPr id="10" name="Wave">
              <a:extLst>
                <a:ext uri="{FF2B5EF4-FFF2-40B4-BE49-F238E27FC236}">
                  <a16:creationId xmlns:a16="http://schemas.microsoft.com/office/drawing/2014/main" id="{000A9620-A529-405D-BEDC-71C623E1CF23}"/>
                </a:ext>
              </a:extLst>
            </p:cNvPr>
            <p:cNvPicPr>
              <a:picLocks noChangeAspect="1"/>
            </p:cNvPicPr>
            <p:nvPr userDrawn="1"/>
          </p:nvPicPr>
          <p:blipFill>
            <a:blip r:embed="rId2"/>
            <a:stretch>
              <a:fillRect/>
            </a:stretch>
          </p:blipFill>
          <p:spPr>
            <a:xfrm>
              <a:off x="-29768" y="5499057"/>
              <a:ext cx="9965536" cy="1358943"/>
            </a:xfrm>
            <a:prstGeom prst="rect">
              <a:avLst/>
            </a:prstGeom>
          </p:spPr>
        </p:pic>
        <p:pic>
          <p:nvPicPr>
            <p:cNvPr id="13" name="Rookie Logo">
              <a:extLst>
                <a:ext uri="{FF2B5EF4-FFF2-40B4-BE49-F238E27FC236}">
                  <a16:creationId xmlns:a16="http://schemas.microsoft.com/office/drawing/2014/main" id="{E0D71930-9C16-491C-A0B1-3151E80CCBF1}"/>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814881" y="-55824"/>
              <a:ext cx="3120887" cy="2105544"/>
            </a:xfrm>
            <a:prstGeom prst="rect">
              <a:avLst/>
            </a:prstGeom>
          </p:spPr>
        </p:pic>
      </p:grpSp>
      <p:sp>
        <p:nvSpPr>
          <p:cNvPr id="2" name="Title 1"/>
          <p:cNvSpPr>
            <a:spLocks noGrp="1"/>
          </p:cNvSpPr>
          <p:nvPr>
            <p:ph type="title"/>
          </p:nvPr>
        </p:nvSpPr>
        <p:spPr>
          <a:xfrm>
            <a:off x="654533" y="497650"/>
            <a:ext cx="5943602" cy="1325563"/>
          </a:xfrm>
          <a:prstGeom prst="roundRect">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2DC3BA09-3662-4AED-971C-5846A14CA432}"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11" name="Content Placeholder 10"/>
          <p:cNvSpPr>
            <a:spLocks noGrp="1"/>
          </p:cNvSpPr>
          <p:nvPr>
            <p:ph sz="quarter" idx="13"/>
          </p:nvPr>
        </p:nvSpPr>
        <p:spPr>
          <a:xfrm>
            <a:off x="681038" y="1967345"/>
            <a:ext cx="8543925" cy="3531712"/>
          </a:xfrm>
          <a:prstGeom prst="roundRect">
            <a:avLst>
              <a:gd name="adj" fmla="val 330"/>
            </a:avLst>
          </a:prstGeom>
          <a:noFill/>
          <a:ln>
            <a:noFill/>
          </a:ln>
        </p:spPr>
        <p:style>
          <a:lnRef idx="2">
            <a:schemeClr val="accent2"/>
          </a:lnRef>
          <a:fillRef idx="1">
            <a:schemeClr val="lt1"/>
          </a:fillRef>
          <a:effectRef idx="0">
            <a:schemeClr val="accent2"/>
          </a:effectRef>
          <a:fontRef idx="none"/>
        </p:style>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14" name="Picture 2">
            <a:extLst>
              <a:ext uri="{FF2B5EF4-FFF2-40B4-BE49-F238E27FC236}">
                <a16:creationId xmlns:a16="http://schemas.microsoft.com/office/drawing/2014/main" id="{14CC96E8-A3DA-4232-9E0F-C815FA005243}"/>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22700" y="5706131"/>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9276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preserve="1" userDrawn="1">
  <p:cSld name="1_Custom Layout">
    <p:spTree>
      <p:nvGrpSpPr>
        <p:cNvPr id="1" name=""/>
        <p:cNvGrpSpPr/>
        <p:nvPr/>
      </p:nvGrpSpPr>
      <p:grpSpPr>
        <a:xfrm>
          <a:off x="0" y="0"/>
          <a:ext cx="0" cy="0"/>
          <a:chOff x="0" y="0"/>
          <a:chExt cx="0" cy="0"/>
        </a:xfrm>
      </p:grpSpPr>
      <p:pic>
        <p:nvPicPr>
          <p:cNvPr id="9" name="Wave">
            <a:extLst>
              <a:ext uri="{FF2B5EF4-FFF2-40B4-BE49-F238E27FC236}">
                <a16:creationId xmlns:a16="http://schemas.microsoft.com/office/drawing/2014/main" id="{17BDFA52-D8B2-4DD6-B3D0-EE3FD20633BB}"/>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12047" y="5526765"/>
            <a:ext cx="9930093" cy="1358943"/>
          </a:xfrm>
          <a:prstGeom prst="rect">
            <a:avLst/>
          </a:prstGeom>
        </p:spPr>
      </p:pic>
      <p:pic>
        <p:nvPicPr>
          <p:cNvPr id="7" name="Wave">
            <a:extLst>
              <a:ext uri="{FF2B5EF4-FFF2-40B4-BE49-F238E27FC236}">
                <a16:creationId xmlns:a16="http://schemas.microsoft.com/office/drawing/2014/main" id="{62569D18-6CB1-4645-8C4D-E347E9158513}"/>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4095" y="5012756"/>
            <a:ext cx="9930093" cy="1358943"/>
          </a:xfrm>
          <a:prstGeom prst="rect">
            <a:avLst/>
          </a:prstGeom>
        </p:spPr>
      </p:pic>
      <p:sp>
        <p:nvSpPr>
          <p:cNvPr id="2" name="Title 1"/>
          <p:cNvSpPr>
            <a:spLocks noGrp="1"/>
          </p:cNvSpPr>
          <p:nvPr>
            <p:ph type="title"/>
          </p:nvPr>
        </p:nvSpPr>
        <p:spPr>
          <a:xfrm>
            <a:off x="1163782" y="5395914"/>
            <a:ext cx="8061181" cy="1325563"/>
          </a:xfrm>
          <a:noFill/>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lvl1pPr>
              <a:defRPr lang="en-GB" sz="2400" b="1" cap="all" baseline="0" dirty="0"/>
            </a:lvl1pPr>
          </a:lstStyle>
          <a:p>
            <a:pPr lvl="0"/>
            <a:r>
              <a:rPr lang="en-US"/>
              <a:t>Click to edit Master title style</a:t>
            </a:r>
            <a:endParaRPr lang="en-GB" dirty="0"/>
          </a:p>
        </p:txBody>
      </p:sp>
      <p:sp>
        <p:nvSpPr>
          <p:cNvPr id="3" name="Date Placeholder 2"/>
          <p:cNvSpPr>
            <a:spLocks noGrp="1"/>
          </p:cNvSpPr>
          <p:nvPr>
            <p:ph type="dt" sz="half" idx="10"/>
          </p:nvPr>
        </p:nvSpPr>
        <p:spPr>
          <a:xfrm>
            <a:off x="681038" y="6356352"/>
            <a:ext cx="2228850" cy="365125"/>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06FE08B1-91CC-4352-B691-6E68D59FBC2D}" type="datetime1">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02/06/2026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vert="horz" lIns="91440" tIns="45720" rIns="91440" bIns="45720" rtlCol="0" anchor="ctr"/>
          <a:lstStyle>
            <a:lvl1pPr>
              <a:defRPr lang="en-GB" smtClean="0"/>
            </a:lvl1pPr>
          </a:lstStyle>
          <a:p>
            <a:pPr defTabSz="914400"/>
            <a:r>
              <a:rPr lang="en-US" dirty="0"/>
              <a:t>Royal Life Saving Society UK – www.rlss.org.uk</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pic>
        <p:nvPicPr>
          <p:cNvPr id="8" name="Wave">
            <a:extLst>
              <a:ext uri="{FF2B5EF4-FFF2-40B4-BE49-F238E27FC236}">
                <a16:creationId xmlns:a16="http://schemas.microsoft.com/office/drawing/2014/main" id="{E39F3666-B199-40FC-8AB2-CCFB8E756A36}"/>
              </a:ext>
            </a:extLst>
          </p:cNvPr>
          <p:cNvPicPr>
            <a:picLocks noChangeAspect="1"/>
          </p:cNvPicPr>
          <p:nvPr userDrawn="1"/>
        </p:nvPicPr>
        <p:blipFill>
          <a:blip r:embed="rId2">
            <a:clrChange>
              <a:clrFrom>
                <a:srgbClr val="FFFFFF"/>
              </a:clrFrom>
              <a:clrTo>
                <a:srgbClr val="FFFFFF">
                  <a:alpha val="0"/>
                </a:srgbClr>
              </a:clrTo>
            </a:clrChange>
            <a:biLevel thresh="25000"/>
          </a:blip>
          <a:stretch>
            <a:fillRect/>
          </a:stretch>
        </p:blipFill>
        <p:spPr>
          <a:xfrm>
            <a:off x="-24094" y="651763"/>
            <a:ext cx="9930093" cy="1358943"/>
          </a:xfrm>
          <a:prstGeom prst="rect">
            <a:avLst/>
          </a:prstGeom>
        </p:spPr>
      </p:pic>
      <p:pic>
        <p:nvPicPr>
          <p:cNvPr id="11" name="Rookie Logo">
            <a:extLst>
              <a:ext uri="{FF2B5EF4-FFF2-40B4-BE49-F238E27FC236}">
                <a16:creationId xmlns:a16="http://schemas.microsoft.com/office/drawing/2014/main" id="{6CA38138-7B04-4F8A-98CC-A32874A50EF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68571" b="70019"/>
          <a:stretch/>
        </p:blipFill>
        <p:spPr>
          <a:xfrm>
            <a:off x="6785113" y="-105067"/>
            <a:ext cx="3120887" cy="2105544"/>
          </a:xfrm>
          <a:prstGeom prst="rect">
            <a:avLst/>
          </a:prstGeom>
        </p:spPr>
      </p:pic>
      <p:pic>
        <p:nvPicPr>
          <p:cNvPr id="12" name="Picture 2">
            <a:extLst>
              <a:ext uri="{FF2B5EF4-FFF2-40B4-BE49-F238E27FC236}">
                <a16:creationId xmlns:a16="http://schemas.microsoft.com/office/drawing/2014/main" id="{3270A638-E2D7-4ECA-9123-2E1B01B3A3DF}"/>
              </a:ext>
            </a:extLst>
          </p:cNvPr>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43138" y="5473987"/>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6074349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5" name="Footer Placeholder 4"/>
          <p:cNvSpPr>
            <a:spLocks noGrp="1"/>
          </p:cNvSpPr>
          <p:nvPr>
            <p:ph type="ftr" sz="quarter" idx="11"/>
          </p:nvPr>
        </p:nvSpPr>
        <p:spPr>
          <a:xfrm>
            <a:off x="3384550" y="6258495"/>
            <a:ext cx="3136900" cy="365125"/>
          </a:xfrm>
          <a:prstGeom prst="rect">
            <a:avLst/>
          </a:prstGeom>
        </p:spPr>
        <p:txBody>
          <a:bodyPr/>
          <a:lstStyle/>
          <a:p>
            <a:endParaRPr lang="en-GB" dirty="0"/>
          </a:p>
        </p:txBody>
      </p:sp>
      <p:sp>
        <p:nvSpPr>
          <p:cNvPr id="8" name="Footer Placeholder 3">
            <a:extLst>
              <a:ext uri="{FF2B5EF4-FFF2-40B4-BE49-F238E27FC236}">
                <a16:creationId xmlns:a16="http://schemas.microsoft.com/office/drawing/2014/main" id="{34CC5338-5099-4ACD-B400-FDF59F366A0E}"/>
              </a:ext>
            </a:extLst>
          </p:cNvPr>
          <p:cNvSpPr txBox="1">
            <a:spLocks/>
          </p:cNvSpPr>
          <p:nvPr userDrawn="1"/>
        </p:nvSpPr>
        <p:spPr>
          <a:xfrm>
            <a:off x="3007821" y="6075932"/>
            <a:ext cx="4646815" cy="365125"/>
          </a:xfrm>
          <a:prstGeom prst="rect">
            <a:avLst/>
          </a:prstGeom>
        </p:spPr>
        <p:txBody>
          <a:bodyPr/>
          <a:lstStyle>
            <a:defPPr>
              <a:defRPr lang="en-US"/>
            </a:defPPr>
            <a:lvl1pPr marL="0" algn="l" defTabSz="914400" rtl="0" eaLnBrk="1" latinLnBrk="0" hangingPunct="1">
              <a:defRPr sz="18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Royal Life Saving Society UK – www.rlss.org.uk</a:t>
            </a:r>
          </a:p>
        </p:txBody>
      </p:sp>
      <p:pic>
        <p:nvPicPr>
          <p:cNvPr id="9" name="Picture 2">
            <a:extLst>
              <a:ext uri="{FF2B5EF4-FFF2-40B4-BE49-F238E27FC236}">
                <a16:creationId xmlns:a16="http://schemas.microsoft.com/office/drawing/2014/main" id="{ADF963E8-FA9E-4219-9207-FFB1419C6C7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45063" y="5633109"/>
            <a:ext cx="1211104" cy="1169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765596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 preserve="1">
  <p:cSld name="2_Title Slide">
    <p:spTree>
      <p:nvGrpSpPr>
        <p:cNvPr id="1" name=""/>
        <p:cNvGrpSpPr/>
        <p:nvPr/>
      </p:nvGrpSpPr>
      <p:grpSpPr>
        <a:xfrm>
          <a:off x="0" y="0"/>
          <a:ext cx="0" cy="0"/>
          <a:chOff x="0" y="0"/>
          <a:chExt cx="0" cy="0"/>
        </a:xfrm>
      </p:grpSpPr>
      <p:pic>
        <p:nvPicPr>
          <p:cNvPr id="7" name="Wave">
            <a:extLst>
              <a:ext uri="{FF2B5EF4-FFF2-40B4-BE49-F238E27FC236}">
                <a16:creationId xmlns:a16="http://schemas.microsoft.com/office/drawing/2014/main" id="{3E29D219-2BEC-42DE-A1C7-99D08CAA4B0A}"/>
              </a:ext>
            </a:extLst>
          </p:cNvPr>
          <p:cNvPicPr>
            <a:picLocks noChangeAspect="1"/>
          </p:cNvPicPr>
          <p:nvPr userDrawn="1"/>
        </p:nvPicPr>
        <p:blipFill>
          <a:blip r:embed="rId2">
            <a:clrChange>
              <a:clrFrom>
                <a:srgbClr val="FFFFFF"/>
              </a:clrFrom>
              <a:clrTo>
                <a:srgbClr val="FFFFFF">
                  <a:alpha val="0"/>
                </a:srgbClr>
              </a:clrTo>
            </a:clrChange>
          </a:blip>
          <a:stretch>
            <a:fillRect/>
          </a:stretch>
        </p:blipFill>
        <p:spPr>
          <a:xfrm>
            <a:off x="-24093" y="5499057"/>
            <a:ext cx="9930093" cy="1358943"/>
          </a:xfrm>
          <a:prstGeom prst="rect">
            <a:avLst/>
          </a:prstGeom>
        </p:spPr>
      </p:pic>
      <p:sp>
        <p:nvSpPr>
          <p:cNvPr id="2" name="Title 1"/>
          <p:cNvSpPr>
            <a:spLocks noGrp="1"/>
          </p:cNvSpPr>
          <p:nvPr>
            <p:ph type="ctrTitle"/>
          </p:nvPr>
        </p:nvSpPr>
        <p:spPr>
          <a:xfrm>
            <a:off x="742950" y="2130426"/>
            <a:ext cx="84201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485900" y="3886200"/>
            <a:ext cx="69342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5" name="Footer Placeholder 4"/>
          <p:cNvSpPr>
            <a:spLocks noGrp="1"/>
          </p:cNvSpPr>
          <p:nvPr>
            <p:ph type="ftr" sz="quarter" idx="11"/>
          </p:nvPr>
        </p:nvSpPr>
        <p:spPr>
          <a:xfrm>
            <a:off x="3384550" y="6258495"/>
            <a:ext cx="3136900" cy="365125"/>
          </a:xfrm>
          <a:prstGeom prst="rect">
            <a:avLst/>
          </a:prstGeom>
        </p:spPr>
        <p:txBody>
          <a:bodyPr/>
          <a:lstStyle/>
          <a:p>
            <a:endParaRPr lang="en-GB" dirty="0"/>
          </a:p>
        </p:txBody>
      </p:sp>
      <p:sp>
        <p:nvSpPr>
          <p:cNvPr id="8" name="Footer Placeholder 3">
            <a:extLst>
              <a:ext uri="{FF2B5EF4-FFF2-40B4-BE49-F238E27FC236}">
                <a16:creationId xmlns:a16="http://schemas.microsoft.com/office/drawing/2014/main" id="{34CC5338-5099-4ACD-B400-FDF59F366A0E}"/>
              </a:ext>
            </a:extLst>
          </p:cNvPr>
          <p:cNvSpPr txBox="1">
            <a:spLocks/>
          </p:cNvSpPr>
          <p:nvPr userDrawn="1"/>
        </p:nvSpPr>
        <p:spPr>
          <a:xfrm>
            <a:off x="3007821" y="6075932"/>
            <a:ext cx="4646815" cy="365125"/>
          </a:xfrm>
          <a:prstGeom prst="rect">
            <a:avLst/>
          </a:prstGeom>
        </p:spPr>
        <p:txBody>
          <a:bodyPr/>
          <a:lstStyle>
            <a:defPPr>
              <a:defRPr lang="en-US"/>
            </a:defPPr>
            <a:lvl1pPr marL="0" algn="l" defTabSz="914400" rtl="0" eaLnBrk="1" latinLnBrk="0" hangingPunct="1">
              <a:defRPr sz="18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Royal Life Saving Society UK – www.rlss.org.uk</a:t>
            </a:r>
          </a:p>
        </p:txBody>
      </p:sp>
      <p:pic>
        <p:nvPicPr>
          <p:cNvPr id="9" name="Picture 2">
            <a:extLst>
              <a:ext uri="{FF2B5EF4-FFF2-40B4-BE49-F238E27FC236}">
                <a16:creationId xmlns:a16="http://schemas.microsoft.com/office/drawing/2014/main" id="{ADF963E8-FA9E-4219-9207-FFB1419C6C7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1327" y="5663692"/>
            <a:ext cx="1211104" cy="1169416"/>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descr="A close up of a logo&#10;&#10;Description automatically generated">
            <a:extLst>
              <a:ext uri="{FF2B5EF4-FFF2-40B4-BE49-F238E27FC236}">
                <a16:creationId xmlns:a16="http://schemas.microsoft.com/office/drawing/2014/main" id="{6C5A00DF-7920-4B0A-822B-D97BD4219133}"/>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246824" y="408007"/>
            <a:ext cx="1365504" cy="810768"/>
          </a:xfrm>
          <a:prstGeom prst="rect">
            <a:avLst/>
          </a:prstGeom>
        </p:spPr>
      </p:pic>
    </p:spTree>
    <p:extLst>
      <p:ext uri="{BB962C8B-B14F-4D97-AF65-F5344CB8AC3E}">
        <p14:creationId xmlns:p14="http://schemas.microsoft.com/office/powerpoint/2010/main" val="7066913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95300" y="6356351"/>
            <a:ext cx="2311400" cy="365125"/>
          </a:xfrm>
          <a:prstGeom prst="rect">
            <a:avLst/>
          </a:prstGeom>
        </p:spPr>
        <p:txBody>
          <a:bodyPr/>
          <a:lstStyle/>
          <a:p>
            <a:fld id="{CD026F5A-2CE9-40FD-9B3D-D6CEE43ECDBB}" type="datetimeFigureOut">
              <a:rPr lang="en-GB" smtClean="0"/>
              <a:t>02/06/2026</a:t>
            </a:fld>
            <a:endParaRPr lang="en-GB" dirty="0"/>
          </a:p>
        </p:txBody>
      </p:sp>
      <p:sp>
        <p:nvSpPr>
          <p:cNvPr id="3" name="Footer Placeholder 2"/>
          <p:cNvSpPr>
            <a:spLocks noGrp="1"/>
          </p:cNvSpPr>
          <p:nvPr>
            <p:ph type="ftr" sz="quarter" idx="11"/>
          </p:nvPr>
        </p:nvSpPr>
        <p:spPr>
          <a:xfrm>
            <a:off x="3384550" y="6356351"/>
            <a:ext cx="3136900" cy="365125"/>
          </a:xfrm>
          <a:prstGeom prst="rect">
            <a:avLst/>
          </a:prstGeom>
        </p:spPr>
        <p:txBody>
          <a:bodyPr/>
          <a:lstStyle/>
          <a:p>
            <a:endParaRPr lang="en-GB" dirty="0"/>
          </a:p>
        </p:txBody>
      </p:sp>
      <p:sp>
        <p:nvSpPr>
          <p:cNvPr id="4" name="Slide Number Placeholder 3"/>
          <p:cNvSpPr>
            <a:spLocks noGrp="1"/>
          </p:cNvSpPr>
          <p:nvPr>
            <p:ph type="sldNum" sz="quarter" idx="12"/>
          </p:nvPr>
        </p:nvSpPr>
        <p:spPr>
          <a:xfrm>
            <a:off x="7099300" y="6356351"/>
            <a:ext cx="2311400" cy="365125"/>
          </a:xfrm>
          <a:prstGeom prst="rect">
            <a:avLst/>
          </a:prstGeom>
        </p:spPr>
        <p:txBody>
          <a:bodyPr/>
          <a:lstStyle/>
          <a:p>
            <a:fld id="{230043E7-E5DE-4A79-87F1-242AACD40ED5}" type="slidenum">
              <a:rPr lang="en-GB" smtClean="0"/>
              <a:t>‹#›</a:t>
            </a:fld>
            <a:endParaRPr lang="en-GB" dirty="0"/>
          </a:p>
        </p:txBody>
      </p:sp>
      <p:pic>
        <p:nvPicPr>
          <p:cNvPr id="5" name="DPW" descr="A close up of a sign&#10;&#10;Description generated with very high confidence">
            <a:extLst>
              <a:ext uri="{FF2B5EF4-FFF2-40B4-BE49-F238E27FC236}">
                <a16:creationId xmlns:a16="http://schemas.microsoft.com/office/drawing/2014/main" id="{5105E906-572F-4551-BBDE-C90E7E2512FA}"/>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648541" y="5916473"/>
            <a:ext cx="767678" cy="673193"/>
          </a:xfrm>
          <a:prstGeom prst="rect">
            <a:avLst/>
          </a:prstGeom>
        </p:spPr>
      </p:pic>
      <p:sp>
        <p:nvSpPr>
          <p:cNvPr id="6" name="Footer Placeholder 3">
            <a:extLst>
              <a:ext uri="{FF2B5EF4-FFF2-40B4-BE49-F238E27FC236}">
                <a16:creationId xmlns:a16="http://schemas.microsoft.com/office/drawing/2014/main" id="{32B3BD4D-4265-4D1C-A528-B2B70C1AD1B3}"/>
              </a:ext>
            </a:extLst>
          </p:cNvPr>
          <p:cNvSpPr txBox="1">
            <a:spLocks/>
          </p:cNvSpPr>
          <p:nvPr userDrawn="1"/>
        </p:nvSpPr>
        <p:spPr>
          <a:xfrm>
            <a:off x="3007821" y="6075932"/>
            <a:ext cx="4646815" cy="365125"/>
          </a:xfrm>
          <a:prstGeom prst="rect">
            <a:avLst/>
          </a:prstGeom>
        </p:spPr>
        <p:txBody>
          <a:bodyPr/>
          <a:lstStyle>
            <a:defPPr>
              <a:defRPr lang="en-US"/>
            </a:defPPr>
            <a:lvl1pPr marL="0" algn="l" defTabSz="914400" rtl="0" eaLnBrk="1" latinLnBrk="0" hangingPunct="1">
              <a:defRPr sz="18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600" dirty="0"/>
              <a:t>Royal Life Saving Society UK – www.rlss.org.uk</a:t>
            </a:r>
          </a:p>
        </p:txBody>
      </p:sp>
    </p:spTree>
    <p:extLst>
      <p:ext uri="{BB962C8B-B14F-4D97-AF65-F5344CB8AC3E}">
        <p14:creationId xmlns:p14="http://schemas.microsoft.com/office/powerpoint/2010/main" val="4024278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theme" Target="../theme/theme2.xml"/><Relationship Id="rId1" Type="http://schemas.openxmlformats.org/officeDocument/2006/relationships/slideLayout" Target="../slideLayouts/slideLayout19.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theme" Target="../theme/theme3.xml"/><Relationship Id="rId1" Type="http://schemas.openxmlformats.org/officeDocument/2006/relationships/slideLayout" Target="../slideLayouts/slideLayout20.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3" Type="http://schemas.openxmlformats.org/officeDocument/2006/relationships/slideLayout" Target="../slideLayouts/slideLayout23.xml"/><Relationship Id="rId21" Type="http://schemas.openxmlformats.org/officeDocument/2006/relationships/theme" Target="../theme/theme4.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p>
            <a:pPr lvl="0"/>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000" b="1">
                <a:solidFill>
                  <a:schemeClr val="bg1"/>
                </a:solidFill>
                <a:latin typeface="Arial" panose="020B0604020202020204" pitchFamily="34" charset="0"/>
                <a:cs typeface="Arial" panose="020B0604020202020204" pitchFamily="34" charset="0"/>
              </a:defRPr>
            </a:lvl1pPr>
          </a:lstStyle>
          <a:p>
            <a:pPr defTabSz="914400"/>
            <a:r>
              <a:rPr lang="en-GB"/>
              <a:t>Royal Life Saving Society UK – www.rlss.org.uk</a:t>
            </a:r>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9626700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95" r:id="rId9"/>
    <p:sldLayoutId id="2147483693" r:id="rId10"/>
    <p:sldLayoutId id="2147483696" r:id="rId11"/>
    <p:sldLayoutId id="2147483694" r:id="rId12"/>
    <p:sldLayoutId id="2147483681" r:id="rId13"/>
    <p:sldLayoutId id="2147483692" r:id="rId14"/>
    <p:sldLayoutId id="2147483688" r:id="rId15"/>
    <p:sldLayoutId id="2147483690" r:id="rId16"/>
    <p:sldLayoutId id="2147483691" r:id="rId17"/>
    <p:sldLayoutId id="2147483701" r:id="rId18"/>
  </p:sldLayoutIdLst>
  <p:hf sldNum="0" hdr="0" dt="0"/>
  <p:txStyles>
    <p:titleStyle>
      <a:lvl1pPr algn="l" defTabSz="914400" rtl="0" eaLnBrk="1" latinLnBrk="0" hangingPunct="1">
        <a:lnSpc>
          <a:spcPct val="90000"/>
        </a:lnSpc>
        <a:spcBef>
          <a:spcPct val="0"/>
        </a:spcBef>
        <a:buNone/>
        <a:defRPr lang="en-US" sz="2400" b="1" kern="1200" cap="all" baseline="0" dirty="0">
          <a:solidFill>
            <a:srgbClr val="C00000"/>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2060"/>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9906000" cy="6858000"/>
          </a:xfrm>
          <a:prstGeom prst="rect">
            <a:avLst/>
          </a:prstGeom>
        </p:spPr>
      </p:pic>
    </p:spTree>
    <p:extLst>
      <p:ext uri="{BB962C8B-B14F-4D97-AF65-F5344CB8AC3E}">
        <p14:creationId xmlns:p14="http://schemas.microsoft.com/office/powerpoint/2010/main" val="4024147981"/>
      </p:ext>
    </p:extLst>
  </p:cSld>
  <p:clrMap bg1="lt1" tx1="dk1" bg2="lt2" tx2="dk2" accent1="accent1" accent2="accent2" accent3="accent3" accent4="accent4" accent5="accent5" accent6="accent6" hlink="hlink" folHlink="folHlink"/>
  <p:sldLayoutIdLst>
    <p:sldLayoutId id="214748370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0" y="0"/>
            <a:ext cx="9906000" cy="6858000"/>
          </a:xfrm>
          <a:prstGeom prst="rect">
            <a:avLst/>
          </a:prstGeom>
        </p:spPr>
      </p:pic>
    </p:spTree>
    <p:extLst>
      <p:ext uri="{BB962C8B-B14F-4D97-AF65-F5344CB8AC3E}">
        <p14:creationId xmlns:p14="http://schemas.microsoft.com/office/powerpoint/2010/main" val="1722862698"/>
      </p:ext>
    </p:extLst>
  </p:cSld>
  <p:clrMap bg1="lt1" tx1="dk1" bg2="lt2" tx2="dk2" accent1="accent1" accent2="accent2" accent3="accent3" accent4="accent4" accent5="accent5" accent6="accent6" hlink="hlink" folHlink="folHlink"/>
  <p:sldLayoutIdLst>
    <p:sldLayoutId id="214748370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a:ln w="38100">
            <a:noFill/>
          </a:ln>
        </p:spPr>
        <p:style>
          <a:lnRef idx="2">
            <a:schemeClr val="accent2"/>
          </a:lnRef>
          <a:fillRef idx="1">
            <a:schemeClr val="lt1"/>
          </a:fillRef>
          <a:effectRef idx="0">
            <a:schemeClr val="accent2"/>
          </a:effectRef>
          <a:fontRef idx="none"/>
        </p:style>
        <p:txBody>
          <a:bodyPr vert="horz" lIns="91440" tIns="45720" rIns="91440" bIns="45720" rtlCol="0" anchor="ctr">
            <a:noAutofit/>
          </a:bodyPr>
          <a:lstStyle/>
          <a:p>
            <a:pPr lvl="0"/>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000" b="1">
                <a:solidFill>
                  <a:schemeClr val="bg1"/>
                </a:solidFill>
                <a:latin typeface="Arial" panose="020B0604020202020204" pitchFamily="34" charset="0"/>
                <a:cs typeface="Arial" panose="020B0604020202020204" pitchFamily="34" charset="0"/>
              </a:defRPr>
            </a:lvl1pPr>
          </a:lstStyle>
          <a:p>
            <a:pPr defTabSz="914400"/>
            <a:r>
              <a:rPr lang="en-GB"/>
              <a:t>Royal Life Saving Society UK – www.rlss.org.uk</a:t>
            </a:r>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EA0294E9-3F9A-4D76-853C-78C09A73A3B8}"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046612"/>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 id="2147483726" r:id="rId17"/>
    <p:sldLayoutId id="2147483727" r:id="rId18"/>
    <p:sldLayoutId id="2147483728" r:id="rId19"/>
    <p:sldLayoutId id="2147483729" r:id="rId20"/>
  </p:sldLayoutIdLst>
  <p:hf sldNum="0" hdr="0" dt="0"/>
  <p:txStyles>
    <p:titleStyle>
      <a:lvl1pPr algn="l" defTabSz="914400" rtl="0" eaLnBrk="1" latinLnBrk="0" hangingPunct="1">
        <a:lnSpc>
          <a:spcPct val="90000"/>
        </a:lnSpc>
        <a:spcBef>
          <a:spcPct val="0"/>
        </a:spcBef>
        <a:buNone/>
        <a:defRPr lang="en-US" sz="2400" b="1" kern="1200" cap="all" baseline="0" dirty="0">
          <a:solidFill>
            <a:srgbClr val="C00000"/>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2060"/>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2060"/>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2060"/>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2060"/>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zwzB7So7jSM?feature=oembed" TargetMode="Externa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11.xml"/><Relationship Id="rId1" Type="http://schemas.openxmlformats.org/officeDocument/2006/relationships/slideLayout" Target="../slideLayouts/slideLayout6.xml"/><Relationship Id="rId4" Type="http://schemas.openxmlformats.org/officeDocument/2006/relationships/image" Target="../media/image24.png"/></Relationships>
</file>

<file path=ppt/slides/_rels/slide1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13.xml"/><Relationship Id="rId1" Type="http://schemas.openxmlformats.org/officeDocument/2006/relationships/slideLayout" Target="../slideLayouts/slideLayout6.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Text, whiteboard&#10;&#10;Description automatically generated">
            <a:extLst>
              <a:ext uri="{FF2B5EF4-FFF2-40B4-BE49-F238E27FC236}">
                <a16:creationId xmlns:a16="http://schemas.microsoft.com/office/drawing/2014/main" id="{3BD60147-F79C-CD04-C717-0A0903EE232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5280"/>
            <a:ext cx="9906000" cy="6217920"/>
          </a:xfrm>
          <a:prstGeom prst="rect">
            <a:avLst/>
          </a:prstGeom>
        </p:spPr>
      </p:pic>
    </p:spTree>
    <p:extLst>
      <p:ext uri="{BB962C8B-B14F-4D97-AF65-F5344CB8AC3E}">
        <p14:creationId xmlns:p14="http://schemas.microsoft.com/office/powerpoint/2010/main" val="3981073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51EDD18-164B-4659-A194-9814B11A8DC8}"/>
              </a:ext>
            </a:extLst>
          </p:cNvPr>
          <p:cNvSpPr>
            <a:spLocks noGrp="1"/>
          </p:cNvSpPr>
          <p:nvPr>
            <p:ph type="title"/>
          </p:nvPr>
        </p:nvSpPr>
        <p:spPr>
          <a:xfrm>
            <a:off x="681037" y="150381"/>
            <a:ext cx="8543925" cy="971837"/>
          </a:xfrm>
        </p:spPr>
        <p:txBody>
          <a:bodyPr anchor="ctr">
            <a:normAutofit/>
          </a:bodyPr>
          <a:lstStyle/>
          <a:p>
            <a:pPr algn="ctr"/>
            <a:r>
              <a:rPr lang="en-GB" sz="4400" dirty="0">
                <a:solidFill>
                  <a:schemeClr val="accent1">
                    <a:lumMod val="75000"/>
                  </a:schemeClr>
                </a:solidFill>
              </a:rPr>
              <a:t>Water is fun!</a:t>
            </a:r>
          </a:p>
        </p:txBody>
      </p:sp>
      <p:sp>
        <p:nvSpPr>
          <p:cNvPr id="4" name="TextBox 3">
            <a:extLst>
              <a:ext uri="{FF2B5EF4-FFF2-40B4-BE49-F238E27FC236}">
                <a16:creationId xmlns:a16="http://schemas.microsoft.com/office/drawing/2014/main" id="{51D2DD9C-770A-438D-347C-3B67329F13C7}"/>
              </a:ext>
            </a:extLst>
          </p:cNvPr>
          <p:cNvSpPr txBox="1"/>
          <p:nvPr/>
        </p:nvSpPr>
        <p:spPr>
          <a:xfrm>
            <a:off x="2476500" y="6553201"/>
            <a:ext cx="4953000" cy="246221"/>
          </a:xfrm>
          <a:prstGeom prst="rect">
            <a:avLst/>
          </a:prstGeom>
          <a:noFill/>
        </p:spPr>
        <p:txBody>
          <a:bodyPr wrap="square">
            <a:spAutoFit/>
          </a:bodyPr>
          <a:lstStyle/>
          <a:p>
            <a:pPr algn="ctr" defTabSz="914400">
              <a:spcAft>
                <a:spcPts val="600"/>
              </a:spcAft>
            </a:pPr>
            <a:r>
              <a:rPr lang="en-US" sz="1000" dirty="0">
                <a:solidFill>
                  <a:schemeClr val="bg1">
                    <a:lumMod val="65000"/>
                  </a:schemeClr>
                </a:solidFill>
                <a:latin typeface="Arial" panose="020B0604020202020204" pitchFamily="34" charset="0"/>
                <a:cs typeface="Arial" panose="020B0604020202020204" pitchFamily="34" charset="0"/>
              </a:rPr>
              <a:t>Royal Life Saving Society UK – www.rlss.org.uk</a:t>
            </a:r>
          </a:p>
        </p:txBody>
      </p:sp>
      <p:pic>
        <p:nvPicPr>
          <p:cNvPr id="8" name="Picture 7" descr="Diagram&#10;&#10;Description automatically generated">
            <a:extLst>
              <a:ext uri="{FF2B5EF4-FFF2-40B4-BE49-F238E27FC236}">
                <a16:creationId xmlns:a16="http://schemas.microsoft.com/office/drawing/2014/main" id="{0392C1E0-4C69-6ECA-7616-ABCB9EF082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1001569"/>
            <a:ext cx="9906000" cy="5551632"/>
          </a:xfrm>
          <a:prstGeom prst="rect">
            <a:avLst/>
          </a:prstGeom>
        </p:spPr>
      </p:pic>
    </p:spTree>
    <p:extLst>
      <p:ext uri="{BB962C8B-B14F-4D97-AF65-F5344CB8AC3E}">
        <p14:creationId xmlns:p14="http://schemas.microsoft.com/office/powerpoint/2010/main" val="2732413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4" presetClass="emph" presetSubtype="0" fill="hold" grpId="0" nodeType="clickEffect">
                                  <p:stCondLst>
                                    <p:cond delay="0"/>
                                  </p:stCondLst>
                                  <p:iterate type="lt">
                                    <p:tmPct val="10000"/>
                                  </p:iterate>
                                  <p:childTnLst>
                                    <p:animMotion origin="layout" path="M 0 -4.07407E-6 L 0 -0.07222 " pathEditMode="relative" rAng="0" ptsTypes="AA">
                                      <p:cBhvr>
                                        <p:cTn id="6" dur="250" accel="50000" decel="50000" autoRev="1" fill="hold">
                                          <p:stCondLst>
                                            <p:cond delay="0"/>
                                          </p:stCondLst>
                                        </p:cTn>
                                        <p:tgtEl>
                                          <p:spTgt spid="3"/>
                                        </p:tgtEl>
                                        <p:attrNameLst>
                                          <p:attrName>ppt_x</p:attrName>
                                          <p:attrName>ppt_y</p:attrName>
                                        </p:attrNameLst>
                                      </p:cBhvr>
                                      <p:rCtr x="0" y="-3611"/>
                                    </p:animMotion>
                                    <p:animRot by="1500000">
                                      <p:cBhvr>
                                        <p:cTn id="7" dur="125" fill="hold">
                                          <p:stCondLst>
                                            <p:cond delay="0"/>
                                          </p:stCondLst>
                                        </p:cTn>
                                        <p:tgtEl>
                                          <p:spTgt spid="3"/>
                                        </p:tgtEl>
                                        <p:attrNameLst>
                                          <p:attrName>r</p:attrName>
                                        </p:attrNameLst>
                                      </p:cBhvr>
                                    </p:animRot>
                                    <p:animRot by="-1500000">
                                      <p:cBhvr>
                                        <p:cTn id="8" dur="125" fill="hold">
                                          <p:stCondLst>
                                            <p:cond delay="125"/>
                                          </p:stCondLst>
                                        </p:cTn>
                                        <p:tgtEl>
                                          <p:spTgt spid="3"/>
                                        </p:tgtEl>
                                        <p:attrNameLst>
                                          <p:attrName>r</p:attrName>
                                        </p:attrNameLst>
                                      </p:cBhvr>
                                    </p:animRot>
                                    <p:animRot by="-1500000">
                                      <p:cBhvr>
                                        <p:cTn id="9" dur="125" fill="hold">
                                          <p:stCondLst>
                                            <p:cond delay="250"/>
                                          </p:stCondLst>
                                        </p:cTn>
                                        <p:tgtEl>
                                          <p:spTgt spid="3"/>
                                        </p:tgtEl>
                                        <p:attrNameLst>
                                          <p:attrName>r</p:attrName>
                                        </p:attrNameLst>
                                      </p:cBhvr>
                                    </p:animRot>
                                    <p:animRot by="1500000">
                                      <p:cBhvr>
                                        <p:cTn id="10" dur="125" fill="hold">
                                          <p:stCondLst>
                                            <p:cond delay="375"/>
                                          </p:stCondLst>
                                        </p:cTn>
                                        <p:tgtEl>
                                          <p:spTgt spid="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 name="Content Placeholder 19" descr="Text, whiteboard&#10;&#10;Description automatically generated">
            <a:extLst>
              <a:ext uri="{FF2B5EF4-FFF2-40B4-BE49-F238E27FC236}">
                <a16:creationId xmlns:a16="http://schemas.microsoft.com/office/drawing/2014/main" id="{3504E57E-38A5-FE48-1D68-884369B6A60C}"/>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762000"/>
            <a:ext cx="9961488" cy="5802360"/>
          </a:xfrm>
        </p:spPr>
      </p:pic>
      <p:sp>
        <p:nvSpPr>
          <p:cNvPr id="2" name="Title 1">
            <a:extLst>
              <a:ext uri="{FF2B5EF4-FFF2-40B4-BE49-F238E27FC236}">
                <a16:creationId xmlns:a16="http://schemas.microsoft.com/office/drawing/2014/main" id="{A040C68C-7B61-4049-B67F-5A95A4B4D3E1}"/>
              </a:ext>
            </a:extLst>
          </p:cNvPr>
          <p:cNvSpPr>
            <a:spLocks noGrp="1"/>
          </p:cNvSpPr>
          <p:nvPr>
            <p:ph type="title"/>
          </p:nvPr>
        </p:nvSpPr>
        <p:spPr>
          <a:xfrm>
            <a:off x="280553" y="115545"/>
            <a:ext cx="9344891" cy="838492"/>
          </a:xfrm>
        </p:spPr>
        <p:txBody>
          <a:bodyPr/>
          <a:lstStyle/>
          <a:p>
            <a:pPr algn="ctr"/>
            <a:r>
              <a:rPr lang="en-GB" sz="2800" dirty="0">
                <a:solidFill>
                  <a:schemeClr val="accent1">
                    <a:lumMod val="75000"/>
                  </a:schemeClr>
                </a:solidFill>
              </a:rPr>
              <a:t>What different types of water are there?</a:t>
            </a:r>
          </a:p>
        </p:txBody>
      </p:sp>
      <p:sp>
        <p:nvSpPr>
          <p:cNvPr id="8" name="Rectangle 7">
            <a:extLst>
              <a:ext uri="{FF2B5EF4-FFF2-40B4-BE49-F238E27FC236}">
                <a16:creationId xmlns:a16="http://schemas.microsoft.com/office/drawing/2014/main" id="{94049DDC-E6C9-D2D3-A607-0E14606EE5CA}"/>
              </a:ext>
              <a:ext uri="{C183D7F6-B498-43B3-948B-1728B52AA6E4}">
                <adec:decorative xmlns:adec="http://schemas.microsoft.com/office/drawing/2017/decorative" val="1"/>
              </a:ext>
            </a:extLst>
          </p:cNvPr>
          <p:cNvSpPr/>
          <p:nvPr/>
        </p:nvSpPr>
        <p:spPr>
          <a:xfrm>
            <a:off x="2625094" y="1292262"/>
            <a:ext cx="4980711" cy="3429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62D9FA68-5B69-129D-7DC6-4D9573AC7B64}"/>
              </a:ext>
            </a:extLst>
          </p:cNvPr>
          <p:cNvSpPr txBox="1"/>
          <p:nvPr/>
        </p:nvSpPr>
        <p:spPr>
          <a:xfrm>
            <a:off x="2886837" y="1869123"/>
            <a:ext cx="1117781" cy="461665"/>
          </a:xfrm>
          <a:prstGeom prst="rect">
            <a:avLst/>
          </a:prstGeom>
          <a:noFill/>
        </p:spPr>
        <p:txBody>
          <a:bodyPr wrap="square" rtlCol="0">
            <a:spAutoFit/>
          </a:bodyPr>
          <a:lstStyle/>
          <a:p>
            <a:r>
              <a:rPr lang="en-GB" sz="2400" dirty="0">
                <a:solidFill>
                  <a:schemeClr val="accent6">
                    <a:lumMod val="75000"/>
                  </a:schemeClr>
                </a:solidFill>
                <a:latin typeface="Arial" panose="020B0604020202020204" pitchFamily="34" charset="0"/>
                <a:cs typeface="Arial" panose="020B0604020202020204" pitchFamily="34" charset="0"/>
              </a:rPr>
              <a:t>Rivers</a:t>
            </a:r>
            <a:endParaRPr lang="en-GB" sz="1600" dirty="0">
              <a:solidFill>
                <a:schemeClr val="accent6">
                  <a:lumMod val="75000"/>
                </a:schemeClr>
              </a:solidFill>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8B60D777-9AD5-74E5-B082-50B65EF48271}"/>
              </a:ext>
            </a:extLst>
          </p:cNvPr>
          <p:cNvSpPr txBox="1"/>
          <p:nvPr/>
        </p:nvSpPr>
        <p:spPr>
          <a:xfrm>
            <a:off x="2349000" y="3487081"/>
            <a:ext cx="1655618" cy="461665"/>
          </a:xfrm>
          <a:prstGeom prst="rect">
            <a:avLst/>
          </a:prstGeom>
          <a:noFill/>
        </p:spPr>
        <p:txBody>
          <a:bodyPr wrap="square" rtlCol="0">
            <a:spAutoFit/>
          </a:bodyPr>
          <a:lstStyle/>
          <a:p>
            <a:r>
              <a:rPr lang="en-GB" sz="2400" dirty="0">
                <a:solidFill>
                  <a:schemeClr val="accent2">
                    <a:lumMod val="75000"/>
                  </a:schemeClr>
                </a:solidFill>
                <a:latin typeface="Arial" panose="020B0604020202020204" pitchFamily="34" charset="0"/>
                <a:cs typeface="Arial" panose="020B0604020202020204" pitchFamily="34" charset="0"/>
              </a:rPr>
              <a:t>The sea</a:t>
            </a:r>
            <a:endParaRPr lang="en-GB" dirty="0">
              <a:solidFill>
                <a:schemeClr val="accent2">
                  <a:lumMod val="75000"/>
                </a:schemeClr>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532AEEA5-C82D-B572-FDC5-5CF9013E2A75}"/>
              </a:ext>
            </a:extLst>
          </p:cNvPr>
          <p:cNvSpPr txBox="1"/>
          <p:nvPr/>
        </p:nvSpPr>
        <p:spPr>
          <a:xfrm>
            <a:off x="7088858" y="3454407"/>
            <a:ext cx="1033893"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Lakes</a:t>
            </a:r>
            <a:endParaRPr lang="en-GB" sz="1600" dirty="0">
              <a:latin typeface="Arial" panose="020B0604020202020204" pitchFamily="34" charset="0"/>
              <a:cs typeface="Arial" panose="020B0604020202020204" pitchFamily="34" charset="0"/>
            </a:endParaRPr>
          </a:p>
        </p:txBody>
      </p:sp>
      <p:sp>
        <p:nvSpPr>
          <p:cNvPr id="9" name="TextBox 8">
            <a:extLst>
              <a:ext uri="{FF2B5EF4-FFF2-40B4-BE49-F238E27FC236}">
                <a16:creationId xmlns:a16="http://schemas.microsoft.com/office/drawing/2014/main" id="{2D8285F2-09BE-2066-17FA-5B51685AF890}"/>
              </a:ext>
            </a:extLst>
          </p:cNvPr>
          <p:cNvSpPr txBox="1"/>
          <p:nvPr/>
        </p:nvSpPr>
        <p:spPr>
          <a:xfrm>
            <a:off x="4441253" y="4651639"/>
            <a:ext cx="1783774"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Reservoirs</a:t>
            </a:r>
          </a:p>
        </p:txBody>
      </p:sp>
      <p:sp>
        <p:nvSpPr>
          <p:cNvPr id="10" name="TextBox 9">
            <a:extLst>
              <a:ext uri="{FF2B5EF4-FFF2-40B4-BE49-F238E27FC236}">
                <a16:creationId xmlns:a16="http://schemas.microsoft.com/office/drawing/2014/main" id="{70B72B95-9678-4612-7AEC-FB51D0615E7F}"/>
              </a:ext>
            </a:extLst>
          </p:cNvPr>
          <p:cNvSpPr txBox="1"/>
          <p:nvPr/>
        </p:nvSpPr>
        <p:spPr>
          <a:xfrm>
            <a:off x="2970491" y="4151875"/>
            <a:ext cx="1468577" cy="461665"/>
          </a:xfrm>
          <a:prstGeom prst="rect">
            <a:avLst/>
          </a:prstGeom>
          <a:noFill/>
        </p:spPr>
        <p:txBody>
          <a:bodyPr wrap="square" rtlCol="0">
            <a:spAutoFit/>
          </a:bodyPr>
          <a:lstStyle/>
          <a:p>
            <a:r>
              <a:rPr lang="en-GB" sz="2400" dirty="0">
                <a:solidFill>
                  <a:schemeClr val="accent1">
                    <a:lumMod val="75000"/>
                  </a:schemeClr>
                </a:solidFill>
                <a:latin typeface="Arial" panose="020B0604020202020204" pitchFamily="34" charset="0"/>
                <a:cs typeface="Arial" panose="020B0604020202020204" pitchFamily="34" charset="0"/>
              </a:rPr>
              <a:t>Streams</a:t>
            </a:r>
            <a:endParaRPr lang="en-GB" dirty="0">
              <a:solidFill>
                <a:schemeClr val="accent1">
                  <a:lumMod val="75000"/>
                </a:schemeClr>
              </a:solidFill>
              <a:latin typeface="Arial" panose="020B0604020202020204" pitchFamily="34" charset="0"/>
              <a:cs typeface="Arial" panose="020B0604020202020204" pitchFamily="34" charset="0"/>
            </a:endParaRPr>
          </a:p>
        </p:txBody>
      </p:sp>
      <p:sp>
        <p:nvSpPr>
          <p:cNvPr id="11" name="TextBox 10">
            <a:extLst>
              <a:ext uri="{FF2B5EF4-FFF2-40B4-BE49-F238E27FC236}">
                <a16:creationId xmlns:a16="http://schemas.microsoft.com/office/drawing/2014/main" id="{C2C744E5-A239-5D7A-850C-64891C152215}"/>
              </a:ext>
            </a:extLst>
          </p:cNvPr>
          <p:cNvSpPr txBox="1"/>
          <p:nvPr/>
        </p:nvSpPr>
        <p:spPr>
          <a:xfrm>
            <a:off x="3947030" y="1315860"/>
            <a:ext cx="2483857" cy="461665"/>
          </a:xfrm>
          <a:prstGeom prst="rect">
            <a:avLst/>
          </a:prstGeom>
          <a:noFill/>
        </p:spPr>
        <p:txBody>
          <a:bodyPr wrap="square" rtlCol="0">
            <a:spAutoFit/>
          </a:bodyPr>
          <a:lstStyle/>
          <a:p>
            <a:r>
              <a:rPr lang="en-GB" sz="2400" dirty="0">
                <a:solidFill>
                  <a:schemeClr val="accent1">
                    <a:lumMod val="75000"/>
                  </a:schemeClr>
                </a:solidFill>
                <a:latin typeface="Arial" panose="020B0604020202020204" pitchFamily="34" charset="0"/>
                <a:cs typeface="Arial" panose="020B0604020202020204" pitchFamily="34" charset="0"/>
              </a:rPr>
              <a:t>Swimming pools</a:t>
            </a:r>
            <a:endParaRPr lang="en-GB" dirty="0">
              <a:solidFill>
                <a:schemeClr val="accent1">
                  <a:lumMod val="75000"/>
                </a:schemeClr>
              </a:solidFill>
              <a:latin typeface="Arial" panose="020B0604020202020204" pitchFamily="34" charset="0"/>
              <a:cs typeface="Arial" panose="020B0604020202020204" pitchFamily="34" charset="0"/>
            </a:endParaRPr>
          </a:p>
        </p:txBody>
      </p:sp>
      <p:sp>
        <p:nvSpPr>
          <p:cNvPr id="12" name="TextBox 11">
            <a:extLst>
              <a:ext uri="{FF2B5EF4-FFF2-40B4-BE49-F238E27FC236}">
                <a16:creationId xmlns:a16="http://schemas.microsoft.com/office/drawing/2014/main" id="{22F3B106-35B9-D59F-AC2E-E62D2E7A9C28}"/>
              </a:ext>
            </a:extLst>
          </p:cNvPr>
          <p:cNvSpPr txBox="1"/>
          <p:nvPr/>
        </p:nvSpPr>
        <p:spPr>
          <a:xfrm>
            <a:off x="2344386" y="2696321"/>
            <a:ext cx="1252210" cy="461665"/>
          </a:xfrm>
          <a:prstGeom prst="rect">
            <a:avLst/>
          </a:prstGeom>
          <a:noFill/>
        </p:spPr>
        <p:txBody>
          <a:bodyPr wrap="square" rtlCol="0">
            <a:spAutoFit/>
          </a:bodyPr>
          <a:lstStyle/>
          <a:p>
            <a:r>
              <a:rPr lang="en-GB" sz="2400" dirty="0">
                <a:latin typeface="Arial" panose="020B0604020202020204" pitchFamily="34" charset="0"/>
                <a:cs typeface="Arial" panose="020B0604020202020204" pitchFamily="34" charset="0"/>
              </a:rPr>
              <a:t>Canals</a:t>
            </a:r>
          </a:p>
        </p:txBody>
      </p:sp>
      <p:sp>
        <p:nvSpPr>
          <p:cNvPr id="14" name="TextBox 13">
            <a:extLst>
              <a:ext uri="{FF2B5EF4-FFF2-40B4-BE49-F238E27FC236}">
                <a16:creationId xmlns:a16="http://schemas.microsoft.com/office/drawing/2014/main" id="{FD0FA841-DBC9-20E2-C633-780E6ECF314C}"/>
              </a:ext>
            </a:extLst>
          </p:cNvPr>
          <p:cNvSpPr txBox="1"/>
          <p:nvPr/>
        </p:nvSpPr>
        <p:spPr>
          <a:xfrm>
            <a:off x="6524956" y="1891609"/>
            <a:ext cx="1731816" cy="461665"/>
          </a:xfrm>
          <a:prstGeom prst="rect">
            <a:avLst/>
          </a:prstGeom>
          <a:noFill/>
        </p:spPr>
        <p:txBody>
          <a:bodyPr wrap="square" rtlCol="0">
            <a:spAutoFit/>
          </a:bodyPr>
          <a:lstStyle/>
          <a:p>
            <a:r>
              <a:rPr lang="en-GB" sz="2400" dirty="0">
                <a:solidFill>
                  <a:schemeClr val="accent2">
                    <a:lumMod val="75000"/>
                  </a:schemeClr>
                </a:solidFill>
                <a:latin typeface="Arial" panose="020B0604020202020204" pitchFamily="34" charset="0"/>
                <a:cs typeface="Arial" panose="020B0604020202020204" pitchFamily="34" charset="0"/>
              </a:rPr>
              <a:t>Hot tubs</a:t>
            </a:r>
          </a:p>
        </p:txBody>
      </p:sp>
      <p:sp>
        <p:nvSpPr>
          <p:cNvPr id="15" name="TextBox 14">
            <a:extLst>
              <a:ext uri="{FF2B5EF4-FFF2-40B4-BE49-F238E27FC236}">
                <a16:creationId xmlns:a16="http://schemas.microsoft.com/office/drawing/2014/main" id="{4DAC6308-962F-9717-D00B-8223D69DC41D}"/>
              </a:ext>
            </a:extLst>
          </p:cNvPr>
          <p:cNvSpPr txBox="1"/>
          <p:nvPr/>
        </p:nvSpPr>
        <p:spPr>
          <a:xfrm>
            <a:off x="3968531" y="2763806"/>
            <a:ext cx="2483857" cy="954107"/>
          </a:xfrm>
          <a:prstGeom prst="rect">
            <a:avLst/>
          </a:prstGeom>
          <a:noFill/>
        </p:spPr>
        <p:txBody>
          <a:bodyPr wrap="square" rtlCol="0">
            <a:spAutoFit/>
          </a:bodyPr>
          <a:lstStyle/>
          <a:p>
            <a:pPr algn="ctr"/>
            <a:r>
              <a:rPr lang="en-GB" sz="2800" dirty="0">
                <a:solidFill>
                  <a:schemeClr val="accent1">
                    <a:lumMod val="75000"/>
                  </a:schemeClr>
                </a:solidFill>
                <a:latin typeface="Arial" panose="020B0604020202020204" pitchFamily="34" charset="0"/>
                <a:cs typeface="Arial" panose="020B0604020202020204" pitchFamily="34" charset="0"/>
              </a:rPr>
              <a:t>How many did you guess?!</a:t>
            </a:r>
          </a:p>
        </p:txBody>
      </p:sp>
      <p:sp>
        <p:nvSpPr>
          <p:cNvPr id="16" name="TextBox 15">
            <a:extLst>
              <a:ext uri="{FF2B5EF4-FFF2-40B4-BE49-F238E27FC236}">
                <a16:creationId xmlns:a16="http://schemas.microsoft.com/office/drawing/2014/main" id="{771B3064-CB28-51AB-9D9C-AB58EBC709A8}"/>
              </a:ext>
            </a:extLst>
          </p:cNvPr>
          <p:cNvSpPr txBox="1"/>
          <p:nvPr/>
        </p:nvSpPr>
        <p:spPr>
          <a:xfrm>
            <a:off x="7068317" y="2720762"/>
            <a:ext cx="1188455" cy="461665"/>
          </a:xfrm>
          <a:prstGeom prst="rect">
            <a:avLst/>
          </a:prstGeom>
          <a:noFill/>
        </p:spPr>
        <p:txBody>
          <a:bodyPr wrap="square" rtlCol="0">
            <a:spAutoFit/>
          </a:bodyPr>
          <a:lstStyle/>
          <a:p>
            <a:r>
              <a:rPr lang="en-GB" sz="2400" dirty="0">
                <a:solidFill>
                  <a:srgbClr val="FF0000"/>
                </a:solidFill>
                <a:latin typeface="Arial" panose="020B0604020202020204" pitchFamily="34" charset="0"/>
                <a:cs typeface="Arial" panose="020B0604020202020204" pitchFamily="34" charset="0"/>
              </a:rPr>
              <a:t>Ponds</a:t>
            </a:r>
          </a:p>
        </p:txBody>
      </p:sp>
      <p:sp>
        <p:nvSpPr>
          <p:cNvPr id="17" name="TextBox 16">
            <a:extLst>
              <a:ext uri="{FF2B5EF4-FFF2-40B4-BE49-F238E27FC236}">
                <a16:creationId xmlns:a16="http://schemas.microsoft.com/office/drawing/2014/main" id="{A80C736B-244C-2CA3-9E2D-7E5604D2B8B0}"/>
              </a:ext>
            </a:extLst>
          </p:cNvPr>
          <p:cNvSpPr txBox="1"/>
          <p:nvPr/>
        </p:nvSpPr>
        <p:spPr>
          <a:xfrm>
            <a:off x="6601422" y="4155756"/>
            <a:ext cx="1117138" cy="461665"/>
          </a:xfrm>
          <a:prstGeom prst="rect">
            <a:avLst/>
          </a:prstGeom>
          <a:noFill/>
        </p:spPr>
        <p:txBody>
          <a:bodyPr wrap="square" rtlCol="0">
            <a:spAutoFit/>
          </a:bodyPr>
          <a:lstStyle/>
          <a:p>
            <a:r>
              <a:rPr lang="en-GB" sz="2400" dirty="0">
                <a:solidFill>
                  <a:srgbClr val="00B050"/>
                </a:solidFill>
                <a:latin typeface="Arial" panose="020B0604020202020204" pitchFamily="34" charset="0"/>
                <a:cs typeface="Arial" panose="020B0604020202020204" pitchFamily="34" charset="0"/>
              </a:rPr>
              <a:t>Baths</a:t>
            </a:r>
            <a:endParaRPr lang="en-GB" dirty="0">
              <a:solidFill>
                <a:srgbClr val="00B050"/>
              </a:solidFill>
              <a:latin typeface="Arial" panose="020B0604020202020204" pitchFamily="34" charset="0"/>
              <a:cs typeface="Arial" panose="020B0604020202020204" pitchFamily="34" charset="0"/>
            </a:endParaRPr>
          </a:p>
        </p:txBody>
      </p:sp>
      <p:sp>
        <p:nvSpPr>
          <p:cNvPr id="13" name="TextBox 12">
            <a:extLst>
              <a:ext uri="{FF2B5EF4-FFF2-40B4-BE49-F238E27FC236}">
                <a16:creationId xmlns:a16="http://schemas.microsoft.com/office/drawing/2014/main" id="{0DE82889-0189-D0E2-1DBD-4CC7AB5BEC0B}"/>
              </a:ext>
            </a:extLst>
          </p:cNvPr>
          <p:cNvSpPr txBox="1"/>
          <p:nvPr/>
        </p:nvSpPr>
        <p:spPr>
          <a:xfrm>
            <a:off x="2133599" y="6564360"/>
            <a:ext cx="4953000" cy="246221"/>
          </a:xfrm>
          <a:prstGeom prst="rect">
            <a:avLst/>
          </a:prstGeom>
          <a:noFill/>
        </p:spPr>
        <p:txBody>
          <a:bodyPr wrap="square">
            <a:spAutoFit/>
          </a:bodyPr>
          <a:lstStyle/>
          <a:p>
            <a:pPr algn="ctr" defTabSz="914400">
              <a:spcAft>
                <a:spcPts val="600"/>
              </a:spcAft>
            </a:pPr>
            <a:r>
              <a:rPr lang="en-US" sz="1000" dirty="0">
                <a:solidFill>
                  <a:schemeClr val="bg1">
                    <a:lumMod val="65000"/>
                  </a:schemeClr>
                </a:solidFill>
                <a:latin typeface="Arial" panose="020B0604020202020204" pitchFamily="34" charset="0"/>
                <a:cs typeface="Arial" panose="020B0604020202020204" pitchFamily="34" charset="0"/>
              </a:rPr>
              <a:t>Royal Life Saving Society UK – www.rlss.org.uk</a:t>
            </a:r>
          </a:p>
        </p:txBody>
      </p:sp>
    </p:spTree>
    <p:extLst>
      <p:ext uri="{BB962C8B-B14F-4D97-AF65-F5344CB8AC3E}">
        <p14:creationId xmlns:p14="http://schemas.microsoft.com/office/powerpoint/2010/main" val="543405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17">
                                            <p:txEl>
                                              <p:pRg st="0" end="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circle(in)">
                                      <p:cBhvr>
                                        <p:cTn id="47" dur="2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6" grpId="0"/>
      <p:bldP spid="9" grpId="0"/>
      <p:bldP spid="10" grpId="0"/>
      <p:bldP spid="11" grpId="0"/>
      <p:bldP spid="12" grpId="0"/>
      <p:bldP spid="14"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doll in a room">
            <a:extLst>
              <a:ext uri="{FF2B5EF4-FFF2-40B4-BE49-F238E27FC236}">
                <a16:creationId xmlns:a16="http://schemas.microsoft.com/office/drawing/2014/main" id="{5FE5DE76-1C11-C5E7-719E-ADAC20EE36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50851"/>
            <a:ext cx="9906000" cy="5556298"/>
          </a:xfrm>
          <a:prstGeom prst="rect">
            <a:avLst/>
          </a:prstGeom>
        </p:spPr>
      </p:pic>
      <p:sp>
        <p:nvSpPr>
          <p:cNvPr id="8" name="Speech Bubble: Oval 7">
            <a:extLst>
              <a:ext uri="{FF2B5EF4-FFF2-40B4-BE49-F238E27FC236}">
                <a16:creationId xmlns:a16="http://schemas.microsoft.com/office/drawing/2014/main" id="{F7A55AE5-9909-8C72-163C-987020352524}"/>
              </a:ext>
            </a:extLst>
          </p:cNvPr>
          <p:cNvSpPr/>
          <p:nvPr/>
        </p:nvSpPr>
        <p:spPr>
          <a:xfrm>
            <a:off x="193964" y="706581"/>
            <a:ext cx="3837710" cy="2486891"/>
          </a:xfrm>
          <a:prstGeom prst="wedgeEllipseCallout">
            <a:avLst>
              <a:gd name="adj1" fmla="val 36754"/>
              <a:gd name="adj2" fmla="val 77523"/>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So, what can we do to stay SAFE in, on and around water?</a:t>
            </a:r>
            <a:endParaRPr lang="en-GB" sz="2800" dirty="0"/>
          </a:p>
        </p:txBody>
      </p:sp>
      <p:sp>
        <p:nvSpPr>
          <p:cNvPr id="3" name="TextBox 2">
            <a:extLst>
              <a:ext uri="{FF2B5EF4-FFF2-40B4-BE49-F238E27FC236}">
                <a16:creationId xmlns:a16="http://schemas.microsoft.com/office/drawing/2014/main" id="{25166415-A8C0-A49A-6C7F-EA909E3C5853}"/>
              </a:ext>
            </a:extLst>
          </p:cNvPr>
          <p:cNvSpPr txBox="1"/>
          <p:nvPr/>
        </p:nvSpPr>
        <p:spPr>
          <a:xfrm>
            <a:off x="2476490" y="6432459"/>
            <a:ext cx="4953000" cy="261610"/>
          </a:xfrm>
          <a:prstGeom prst="rect">
            <a:avLst/>
          </a:prstGeom>
          <a:noFill/>
        </p:spPr>
        <p:txBody>
          <a:bodyPr wrap="square">
            <a:spAutoFit/>
          </a:bodyPr>
          <a:lstStyle/>
          <a:p>
            <a:pPr algn="ctr" defTabSz="914400">
              <a:spcAft>
                <a:spcPts val="600"/>
              </a:spcAft>
            </a:pPr>
            <a:r>
              <a:rPr lang="en-US" sz="1100" dirty="0">
                <a:solidFill>
                  <a:schemeClr val="bg1">
                    <a:lumMod val="65000"/>
                  </a:schemeClr>
                </a:solidFill>
              </a:rPr>
              <a:t>Royal Life Saving Society UK – www.rlss.org.uk</a:t>
            </a:r>
          </a:p>
        </p:txBody>
      </p:sp>
    </p:spTree>
    <p:extLst>
      <p:ext uri="{BB962C8B-B14F-4D97-AF65-F5344CB8AC3E}">
        <p14:creationId xmlns:p14="http://schemas.microsoft.com/office/powerpoint/2010/main" val="168190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F81F4-DE8D-D388-7731-C033D86551E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7CFEBEA-026D-D112-430B-A532A76DBB40}"/>
              </a:ext>
            </a:extLst>
          </p:cNvPr>
          <p:cNvSpPr>
            <a:spLocks noGrp="1"/>
          </p:cNvSpPr>
          <p:nvPr>
            <p:ph idx="1"/>
          </p:nvPr>
        </p:nvSpPr>
        <p:spPr/>
        <p:txBody>
          <a:bodyPr/>
          <a:lstStyle/>
          <a:p>
            <a:endParaRPr lang="en-GB"/>
          </a:p>
        </p:txBody>
      </p:sp>
      <p:sp>
        <p:nvSpPr>
          <p:cNvPr id="4" name="Footer Placeholder 3">
            <a:extLst>
              <a:ext uri="{FF2B5EF4-FFF2-40B4-BE49-F238E27FC236}">
                <a16:creationId xmlns:a16="http://schemas.microsoft.com/office/drawing/2014/main" id="{E850ED50-C370-BA1A-1727-95CDF4BD101C}"/>
              </a:ext>
            </a:extLst>
          </p:cNvPr>
          <p:cNvSpPr>
            <a:spLocks noGrp="1"/>
          </p:cNvSpPr>
          <p:nvPr>
            <p:ph type="ftr" sz="quarter" idx="11"/>
          </p:nvPr>
        </p:nvSpPr>
        <p:spPr/>
        <p:txBody>
          <a:bodyPr/>
          <a:lstStyle/>
          <a:p>
            <a:pPr defTabSz="914400"/>
            <a:r>
              <a:rPr lang="en-US"/>
              <a:t>Royal Life Saving Society UK – www.rlss.org.uk</a:t>
            </a:r>
            <a:endParaRPr lang="en-US" dirty="0"/>
          </a:p>
        </p:txBody>
      </p:sp>
      <p:pic>
        <p:nvPicPr>
          <p:cNvPr id="6" name="Picture 5">
            <a:extLst>
              <a:ext uri="{FF2B5EF4-FFF2-40B4-BE49-F238E27FC236}">
                <a16:creationId xmlns:a16="http://schemas.microsoft.com/office/drawing/2014/main" id="{D18D1EE2-BD13-75A9-F633-280B04B3F6F9}"/>
              </a:ext>
            </a:extLst>
          </p:cNvPr>
          <p:cNvPicPr>
            <a:picLocks noChangeAspect="1"/>
          </p:cNvPicPr>
          <p:nvPr/>
        </p:nvPicPr>
        <p:blipFill>
          <a:blip r:embed="rId3"/>
          <a:stretch>
            <a:fillRect/>
          </a:stretch>
        </p:blipFill>
        <p:spPr>
          <a:xfrm>
            <a:off x="0" y="0"/>
            <a:ext cx="9906000" cy="6858000"/>
          </a:xfrm>
          <a:prstGeom prst="rect">
            <a:avLst/>
          </a:prstGeom>
        </p:spPr>
      </p:pic>
    </p:spTree>
    <p:extLst>
      <p:ext uri="{BB962C8B-B14F-4D97-AF65-F5344CB8AC3E}">
        <p14:creationId xmlns:p14="http://schemas.microsoft.com/office/powerpoint/2010/main" val="42746017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9756D90-A6CD-6928-08FB-C3F09A8FDC4B}"/>
              </a:ext>
            </a:extLst>
          </p:cNvPr>
          <p:cNvPicPr>
            <a:picLocks noChangeAspect="1"/>
          </p:cNvPicPr>
          <p:nvPr/>
        </p:nvPicPr>
        <p:blipFill>
          <a:blip r:embed="rId3"/>
          <a:srcRect b="5487"/>
          <a:stretch/>
        </p:blipFill>
        <p:spPr>
          <a:xfrm>
            <a:off x="20" y="10"/>
            <a:ext cx="9905980" cy="6857990"/>
          </a:xfrm>
          <a:prstGeom prst="rect">
            <a:avLst/>
          </a:prstGeom>
          <a:noFill/>
        </p:spPr>
      </p:pic>
      <p:sp>
        <p:nvSpPr>
          <p:cNvPr id="4" name="Footer Placeholder 3">
            <a:extLst>
              <a:ext uri="{FF2B5EF4-FFF2-40B4-BE49-F238E27FC236}">
                <a16:creationId xmlns:a16="http://schemas.microsoft.com/office/drawing/2014/main" id="{E850ED50-C370-BA1A-1727-95CDF4BD101C}"/>
              </a:ext>
            </a:extLst>
          </p:cNvPr>
          <p:cNvSpPr>
            <a:spLocks noGrp="1"/>
          </p:cNvSpPr>
          <p:nvPr>
            <p:ph type="ftr" sz="quarter" idx="11"/>
          </p:nvPr>
        </p:nvSpPr>
        <p:spPr/>
        <p:txBody>
          <a:bodyPr/>
          <a:lstStyle/>
          <a:p>
            <a:pPr defTabSz="914400">
              <a:spcAft>
                <a:spcPts val="600"/>
              </a:spcAft>
            </a:pPr>
            <a:r>
              <a:rPr lang="en-US"/>
              <a:t>Royal Life Saving Society UK – www.rlss.org.uk</a:t>
            </a:r>
          </a:p>
        </p:txBody>
      </p:sp>
      <p:sp>
        <p:nvSpPr>
          <p:cNvPr id="7" name="TextBox 6">
            <a:extLst>
              <a:ext uri="{FF2B5EF4-FFF2-40B4-BE49-F238E27FC236}">
                <a16:creationId xmlns:a16="http://schemas.microsoft.com/office/drawing/2014/main" id="{7F098B0E-E71A-A410-2905-44AEA1055C6B}"/>
              </a:ext>
            </a:extLst>
          </p:cNvPr>
          <p:cNvSpPr txBox="1"/>
          <p:nvPr/>
        </p:nvSpPr>
        <p:spPr>
          <a:xfrm>
            <a:off x="2059259" y="215590"/>
            <a:ext cx="5761463" cy="646331"/>
          </a:xfrm>
          <a:prstGeom prst="rect">
            <a:avLst/>
          </a:prstGeom>
          <a:noFill/>
        </p:spPr>
        <p:txBody>
          <a:bodyPr wrap="square" rtlCol="0">
            <a:spAutoFit/>
          </a:bodyPr>
          <a:lstStyle/>
          <a:p>
            <a:pPr algn="ctr"/>
            <a:r>
              <a:rPr lang="en-GB" sz="3600" dirty="0"/>
              <a:t>Water safety at the beach</a:t>
            </a:r>
            <a:endParaRPr lang="en-GB" dirty="0"/>
          </a:p>
        </p:txBody>
      </p:sp>
    </p:spTree>
    <p:extLst>
      <p:ext uri="{BB962C8B-B14F-4D97-AF65-F5344CB8AC3E}">
        <p14:creationId xmlns:p14="http://schemas.microsoft.com/office/powerpoint/2010/main" val="2904443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850ED50-C370-BA1A-1727-95CDF4BD101C}"/>
              </a:ext>
            </a:extLst>
          </p:cNvPr>
          <p:cNvSpPr>
            <a:spLocks noGrp="1"/>
          </p:cNvSpPr>
          <p:nvPr>
            <p:ph type="ftr" sz="quarter" idx="11"/>
          </p:nvPr>
        </p:nvSpPr>
        <p:spPr/>
        <p:txBody>
          <a:bodyPr/>
          <a:lstStyle/>
          <a:p>
            <a:pPr defTabSz="914400"/>
            <a:r>
              <a:rPr lang="en-US"/>
              <a:t>Royal Life Saving Society UK – www.rlss.org.uk</a:t>
            </a:r>
            <a:endParaRPr lang="en-US" dirty="0"/>
          </a:p>
        </p:txBody>
      </p:sp>
      <p:pic>
        <p:nvPicPr>
          <p:cNvPr id="6" name="Picture 5">
            <a:extLst>
              <a:ext uri="{FF2B5EF4-FFF2-40B4-BE49-F238E27FC236}">
                <a16:creationId xmlns:a16="http://schemas.microsoft.com/office/drawing/2014/main" id="{E2C10158-745B-A7F5-9DA4-5D1D0AE32633}"/>
              </a:ext>
            </a:extLst>
          </p:cNvPr>
          <p:cNvPicPr>
            <a:picLocks noChangeAspect="1"/>
          </p:cNvPicPr>
          <p:nvPr/>
        </p:nvPicPr>
        <p:blipFill>
          <a:blip r:embed="rId3"/>
          <a:stretch>
            <a:fillRect/>
          </a:stretch>
        </p:blipFill>
        <p:spPr>
          <a:xfrm>
            <a:off x="1" y="0"/>
            <a:ext cx="9906000" cy="6858000"/>
          </a:xfrm>
          <a:prstGeom prst="rect">
            <a:avLst/>
          </a:prstGeom>
        </p:spPr>
      </p:pic>
    </p:spTree>
    <p:extLst>
      <p:ext uri="{BB962C8B-B14F-4D97-AF65-F5344CB8AC3E}">
        <p14:creationId xmlns:p14="http://schemas.microsoft.com/office/powerpoint/2010/main" val="4134316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AutoShape 4">
            <a:extLst>
              <a:ext uri="{FF2B5EF4-FFF2-40B4-BE49-F238E27FC236}">
                <a16:creationId xmlns:a16="http://schemas.microsoft.com/office/drawing/2014/main" id="{8F8FDD45-881E-DD10-2AE9-DC653970B25E}"/>
              </a:ext>
            </a:extLst>
          </p:cNvPr>
          <p:cNvSpPr>
            <a:spLocks noChangeAspect="1" noChangeArrowheads="1"/>
          </p:cNvSpPr>
          <p:nvPr/>
        </p:nvSpPr>
        <p:spPr bwMode="auto">
          <a:xfrm>
            <a:off x="4800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0" name="TextBox 9">
            <a:extLst>
              <a:ext uri="{FF2B5EF4-FFF2-40B4-BE49-F238E27FC236}">
                <a16:creationId xmlns:a16="http://schemas.microsoft.com/office/drawing/2014/main" id="{BEFE2C76-B05D-68B1-F767-EEBB393E0745}"/>
              </a:ext>
            </a:extLst>
          </p:cNvPr>
          <p:cNvSpPr txBox="1"/>
          <p:nvPr/>
        </p:nvSpPr>
        <p:spPr>
          <a:xfrm>
            <a:off x="2628900" y="6435436"/>
            <a:ext cx="4953000" cy="261610"/>
          </a:xfrm>
          <a:prstGeom prst="rect">
            <a:avLst/>
          </a:prstGeom>
          <a:noFill/>
        </p:spPr>
        <p:txBody>
          <a:bodyPr wrap="square">
            <a:spAutoFit/>
          </a:bodyPr>
          <a:lstStyle/>
          <a:p>
            <a:pPr algn="ctr" defTabSz="914400">
              <a:spcAft>
                <a:spcPts val="600"/>
              </a:spcAft>
            </a:pPr>
            <a:r>
              <a:rPr lang="en-US" sz="1100" dirty="0">
                <a:solidFill>
                  <a:schemeClr val="bg1">
                    <a:lumMod val="65000"/>
                  </a:schemeClr>
                </a:solidFill>
              </a:rPr>
              <a:t>Royal Life Saving Society UK – www.rlss.org.uk</a:t>
            </a:r>
          </a:p>
        </p:txBody>
      </p:sp>
      <p:pic>
        <p:nvPicPr>
          <p:cNvPr id="3" name="Online Media 2" title="Get to know your Water Safety Code with RLSS UK">
            <a:hlinkClick r:id="" action="ppaction://media"/>
            <a:extLst>
              <a:ext uri="{FF2B5EF4-FFF2-40B4-BE49-F238E27FC236}">
                <a16:creationId xmlns:a16="http://schemas.microsoft.com/office/drawing/2014/main" id="{11D533BC-989E-7345-3796-5EB0F055F812}"/>
              </a:ext>
            </a:extLst>
          </p:cNvPr>
          <p:cNvPicPr>
            <a:picLocks noRot="1" noChangeAspect="1"/>
          </p:cNvPicPr>
          <p:nvPr>
            <a:videoFile r:link="rId1"/>
          </p:nvPr>
        </p:nvPicPr>
        <p:blipFill>
          <a:blip r:embed="rId4"/>
          <a:stretch>
            <a:fillRect/>
          </a:stretch>
        </p:blipFill>
        <p:spPr>
          <a:xfrm>
            <a:off x="160572" y="721278"/>
            <a:ext cx="9584856" cy="5415443"/>
          </a:xfrm>
          <a:prstGeom prst="rect">
            <a:avLst/>
          </a:prstGeom>
        </p:spPr>
      </p:pic>
      <p:sp>
        <p:nvSpPr>
          <p:cNvPr id="4" name="Action Button: Go Forward or Next 3">
            <a:hlinkClick r:id="" action="ppaction://hlinkshowjump?jump=nextslide" highlightClick="1"/>
            <a:extLst>
              <a:ext uri="{FF2B5EF4-FFF2-40B4-BE49-F238E27FC236}">
                <a16:creationId xmlns:a16="http://schemas.microsoft.com/office/drawing/2014/main" id="{789EEBBE-82A6-4939-2E90-5FADEB3646A7}"/>
              </a:ext>
              <a:ext uri="{C183D7F6-B498-43B3-948B-1728B52AA6E4}">
                <adec:decorative xmlns:adec="http://schemas.microsoft.com/office/drawing/2017/decorative" val="1"/>
              </a:ext>
            </a:extLst>
          </p:cNvPr>
          <p:cNvSpPr/>
          <p:nvPr/>
        </p:nvSpPr>
        <p:spPr>
          <a:xfrm>
            <a:off x="8689261" y="6345412"/>
            <a:ext cx="1056167" cy="323940"/>
          </a:xfrm>
          <a:prstGeom prst="actionButtonForwardNex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20739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FE2F5835-933D-5846-4C83-65DCD7755575}"/>
              </a:ext>
            </a:extLst>
          </p:cNvPr>
          <p:cNvSpPr>
            <a:spLocks noGrp="1"/>
          </p:cNvSpPr>
          <p:nvPr>
            <p:ph type="title"/>
          </p:nvPr>
        </p:nvSpPr>
        <p:spPr>
          <a:xfrm>
            <a:off x="681037" y="32180"/>
            <a:ext cx="8543925" cy="1325563"/>
          </a:xfrm>
        </p:spPr>
        <p:txBody>
          <a:bodyPr/>
          <a:lstStyle/>
          <a:p>
            <a:pPr algn="ctr"/>
            <a:r>
              <a:rPr lang="en-US" sz="3600" dirty="0">
                <a:solidFill>
                  <a:schemeClr val="accent1">
                    <a:lumMod val="75000"/>
                  </a:schemeClr>
                </a:solidFill>
              </a:rPr>
              <a:t>Stop and think</a:t>
            </a:r>
          </a:p>
        </p:txBody>
      </p:sp>
      <p:sp>
        <p:nvSpPr>
          <p:cNvPr id="4" name="Footer Placeholder 3">
            <a:extLst>
              <a:ext uri="{FF2B5EF4-FFF2-40B4-BE49-F238E27FC236}">
                <a16:creationId xmlns:a16="http://schemas.microsoft.com/office/drawing/2014/main" id="{88F5CA23-E7B8-8D54-A43C-706AB3FBA817}"/>
              </a:ext>
            </a:extLst>
          </p:cNvPr>
          <p:cNvSpPr>
            <a:spLocks noGrp="1"/>
          </p:cNvSpPr>
          <p:nvPr>
            <p:ph type="ftr" sz="quarter" idx="11"/>
          </p:nvPr>
        </p:nvSpPr>
        <p:spPr>
          <a:xfrm>
            <a:off x="3281363" y="6356352"/>
            <a:ext cx="3343275" cy="365125"/>
          </a:xfrm>
        </p:spPr>
        <p:txBody>
          <a:bodyPr anchor="ctr">
            <a:normAutofit/>
          </a:bodyPr>
          <a:lstStyle/>
          <a:p>
            <a:pPr defTabSz="914400">
              <a:spcAft>
                <a:spcPts val="600"/>
              </a:spcAft>
            </a:pPr>
            <a:r>
              <a:rPr lang="en-US" dirty="0"/>
              <a:t>Royal Life Saving Society UK – www.rlss.org.uk</a:t>
            </a:r>
          </a:p>
        </p:txBody>
      </p:sp>
      <p:pic>
        <p:nvPicPr>
          <p:cNvPr id="7" name="Content Placeholder 6">
            <a:extLst>
              <a:ext uri="{FF2B5EF4-FFF2-40B4-BE49-F238E27FC236}">
                <a16:creationId xmlns:a16="http://schemas.microsoft.com/office/drawing/2014/main" id="{708AEEFC-010D-C646-4A92-3C92E5EBDA45}"/>
              </a:ext>
              <a:ext uri="{C183D7F6-B498-43B3-948B-1728B52AA6E4}">
                <adec:decorative xmlns:adec="http://schemas.microsoft.com/office/drawing/2017/decorative" val="1"/>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4000" y="1067932"/>
            <a:ext cx="9401636" cy="5288420"/>
          </a:xfrm>
        </p:spPr>
      </p:pic>
    </p:spTree>
    <p:extLst>
      <p:ext uri="{BB962C8B-B14F-4D97-AF65-F5344CB8AC3E}">
        <p14:creationId xmlns:p14="http://schemas.microsoft.com/office/powerpoint/2010/main" val="374521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descr="A picture containing text">
            <a:extLst>
              <a:ext uri="{FF2B5EF4-FFF2-40B4-BE49-F238E27FC236}">
                <a16:creationId xmlns:a16="http://schemas.microsoft.com/office/drawing/2014/main" id="{3CA5CB3E-B0F7-8CE3-F404-237C0D1336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59" y="996382"/>
            <a:ext cx="9733280" cy="5359970"/>
          </a:xfrm>
          <a:prstGeom prst="rect">
            <a:avLst/>
          </a:prstGeom>
        </p:spPr>
      </p:pic>
      <p:sp>
        <p:nvSpPr>
          <p:cNvPr id="9" name="Title 1">
            <a:extLst>
              <a:ext uri="{FF2B5EF4-FFF2-40B4-BE49-F238E27FC236}">
                <a16:creationId xmlns:a16="http://schemas.microsoft.com/office/drawing/2014/main" id="{49EA0A1F-5EB5-63CA-D9B3-15AEFBD49448}"/>
              </a:ext>
            </a:extLst>
          </p:cNvPr>
          <p:cNvSpPr>
            <a:spLocks noGrp="1"/>
          </p:cNvSpPr>
          <p:nvPr>
            <p:ph type="title"/>
          </p:nvPr>
        </p:nvSpPr>
        <p:spPr>
          <a:xfrm>
            <a:off x="681037" y="337414"/>
            <a:ext cx="8543925" cy="680895"/>
          </a:xfrm>
        </p:spPr>
        <p:txBody>
          <a:bodyPr/>
          <a:lstStyle/>
          <a:p>
            <a:pPr algn="ctr"/>
            <a:r>
              <a:rPr lang="en-US" sz="3600" dirty="0">
                <a:solidFill>
                  <a:schemeClr val="accent1">
                    <a:lumMod val="75000"/>
                  </a:schemeClr>
                </a:solidFill>
              </a:rPr>
              <a:t>Stay together</a:t>
            </a:r>
          </a:p>
        </p:txBody>
      </p:sp>
      <p:sp>
        <p:nvSpPr>
          <p:cNvPr id="11" name="Footer Placeholder 3">
            <a:extLst>
              <a:ext uri="{FF2B5EF4-FFF2-40B4-BE49-F238E27FC236}">
                <a16:creationId xmlns:a16="http://schemas.microsoft.com/office/drawing/2014/main" id="{BEC06F8B-C9E2-28C4-7C10-6A5A67F8BC5F}"/>
              </a:ext>
            </a:extLst>
          </p:cNvPr>
          <p:cNvSpPr>
            <a:spLocks noGrp="1"/>
          </p:cNvSpPr>
          <p:nvPr>
            <p:ph type="ftr" sz="quarter" idx="11"/>
          </p:nvPr>
        </p:nvSpPr>
        <p:spPr>
          <a:xfrm>
            <a:off x="3281363" y="6356352"/>
            <a:ext cx="3343275" cy="365125"/>
          </a:xfrm>
        </p:spPr>
        <p:txBody>
          <a:bodyPr/>
          <a:lstStyle/>
          <a:p>
            <a:pPr defTabSz="914400">
              <a:spcAft>
                <a:spcPts val="600"/>
              </a:spcAft>
            </a:pPr>
            <a:r>
              <a:rPr lang="en-US" dirty="0"/>
              <a:t>Royal Life Saving Society UK – www.rlss.org.uk</a:t>
            </a:r>
          </a:p>
        </p:txBody>
      </p:sp>
      <p:pic>
        <p:nvPicPr>
          <p:cNvPr id="6" name="Picture 5">
            <a:extLst>
              <a:ext uri="{FF2B5EF4-FFF2-40B4-BE49-F238E27FC236}">
                <a16:creationId xmlns:a16="http://schemas.microsoft.com/office/drawing/2014/main" id="{6647718C-45FA-8387-019D-C9E7EA8D4F77}"/>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8257191" y="4855708"/>
            <a:ext cx="1261247" cy="1187740"/>
          </a:xfrm>
          <a:prstGeom prst="rect">
            <a:avLst/>
          </a:prstGeom>
          <a:effectLst>
            <a:glow rad="127000">
              <a:schemeClr val="bg1"/>
            </a:glow>
            <a:softEdge rad="127000"/>
          </a:effectLst>
        </p:spPr>
      </p:pic>
    </p:spTree>
    <p:extLst>
      <p:ext uri="{BB962C8B-B14F-4D97-AF65-F5344CB8AC3E}">
        <p14:creationId xmlns:p14="http://schemas.microsoft.com/office/powerpoint/2010/main" val="993940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C21B6F-3C72-AD22-301B-5EF4E4C73588}"/>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9274" y="931921"/>
            <a:ext cx="9643434" cy="5424431"/>
          </a:xfrm>
          <a:prstGeom prst="rect">
            <a:avLst/>
          </a:prstGeom>
        </p:spPr>
      </p:pic>
      <p:sp>
        <p:nvSpPr>
          <p:cNvPr id="3" name="Footer Placeholder 2">
            <a:extLst>
              <a:ext uri="{FF2B5EF4-FFF2-40B4-BE49-F238E27FC236}">
                <a16:creationId xmlns:a16="http://schemas.microsoft.com/office/drawing/2014/main" id="{B58DB9D8-AC1B-0A0E-DEEC-5C9A4217B937}"/>
              </a:ext>
            </a:extLst>
          </p:cNvPr>
          <p:cNvSpPr>
            <a:spLocks noGrp="1"/>
          </p:cNvSpPr>
          <p:nvPr>
            <p:ph type="ftr" sz="quarter" idx="11"/>
          </p:nvPr>
        </p:nvSpPr>
        <p:spPr/>
        <p:txBody>
          <a:bodyPr/>
          <a:lstStyle/>
          <a:p>
            <a:pPr defTabSz="914400"/>
            <a:r>
              <a:rPr lang="en-US"/>
              <a:t>Royal Life Saving Society UK – www.rlss.org.uk</a:t>
            </a:r>
            <a:endParaRPr lang="en-US" dirty="0"/>
          </a:p>
        </p:txBody>
      </p:sp>
      <p:sp>
        <p:nvSpPr>
          <p:cNvPr id="6" name="TextBox 5">
            <a:extLst>
              <a:ext uri="{FF2B5EF4-FFF2-40B4-BE49-F238E27FC236}">
                <a16:creationId xmlns:a16="http://schemas.microsoft.com/office/drawing/2014/main" id="{83C60701-5E12-0A8F-4D94-51A998557EB5}"/>
              </a:ext>
            </a:extLst>
          </p:cNvPr>
          <p:cNvSpPr txBox="1"/>
          <p:nvPr/>
        </p:nvSpPr>
        <p:spPr>
          <a:xfrm>
            <a:off x="2566554" y="326370"/>
            <a:ext cx="4953000" cy="646331"/>
          </a:xfrm>
          <a:prstGeom prst="rect">
            <a:avLst/>
          </a:prstGeom>
          <a:noFill/>
        </p:spPr>
        <p:txBody>
          <a:bodyPr wrap="square">
            <a:spAutoFit/>
          </a:bodyPr>
          <a:lstStyle/>
          <a:p>
            <a:pPr algn="ctr"/>
            <a:r>
              <a:rPr lang="en-GB" sz="3600" b="1" dirty="0">
                <a:solidFill>
                  <a:schemeClr val="accent1">
                    <a:lumMod val="75000"/>
                  </a:schemeClr>
                </a:solidFill>
                <a:latin typeface="Arial" panose="020B0604020202020204" pitchFamily="34" charset="0"/>
                <a:cs typeface="Arial" panose="020B0604020202020204" pitchFamily="34" charset="0"/>
              </a:rPr>
              <a:t>CALL 999</a:t>
            </a:r>
          </a:p>
        </p:txBody>
      </p:sp>
      <p:pic>
        <p:nvPicPr>
          <p:cNvPr id="7" name="Picture 6">
            <a:extLst>
              <a:ext uri="{FF2B5EF4-FFF2-40B4-BE49-F238E27FC236}">
                <a16:creationId xmlns:a16="http://schemas.microsoft.com/office/drawing/2014/main" id="{1963E012-B183-BE18-F56B-56F43C058DFB}"/>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59274" y="4493108"/>
            <a:ext cx="1219306" cy="1780186"/>
          </a:xfrm>
          <a:prstGeom prst="rect">
            <a:avLst/>
          </a:prstGeom>
        </p:spPr>
      </p:pic>
    </p:spTree>
    <p:extLst>
      <p:ext uri="{BB962C8B-B14F-4D97-AF65-F5344CB8AC3E}">
        <p14:creationId xmlns:p14="http://schemas.microsoft.com/office/powerpoint/2010/main" val="25431180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19F5B26-BBC7-5A3B-93B9-65AF84CBF98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8386" y="1074914"/>
            <a:ext cx="9389223" cy="5281438"/>
          </a:xfrm>
          <a:prstGeom prst="rect">
            <a:avLst/>
          </a:prstGeom>
        </p:spPr>
      </p:pic>
      <p:sp>
        <p:nvSpPr>
          <p:cNvPr id="11" name="Title 1">
            <a:extLst>
              <a:ext uri="{FF2B5EF4-FFF2-40B4-BE49-F238E27FC236}">
                <a16:creationId xmlns:a16="http://schemas.microsoft.com/office/drawing/2014/main" id="{7898BBFC-0987-9BB9-A6C2-259D2933992D}"/>
              </a:ext>
            </a:extLst>
          </p:cNvPr>
          <p:cNvSpPr>
            <a:spLocks noGrp="1"/>
          </p:cNvSpPr>
          <p:nvPr>
            <p:ph type="title"/>
          </p:nvPr>
        </p:nvSpPr>
        <p:spPr>
          <a:xfrm>
            <a:off x="681036" y="136523"/>
            <a:ext cx="8543925" cy="1325563"/>
          </a:xfrm>
        </p:spPr>
        <p:txBody>
          <a:bodyPr/>
          <a:lstStyle/>
          <a:p>
            <a:pPr algn="ctr"/>
            <a:r>
              <a:rPr lang="en-US" sz="4400" dirty="0">
                <a:solidFill>
                  <a:schemeClr val="accent1">
                    <a:lumMod val="75000"/>
                  </a:schemeClr>
                </a:solidFill>
              </a:rPr>
              <a:t>FLOAT</a:t>
            </a:r>
            <a:endParaRPr lang="en-US" dirty="0">
              <a:solidFill>
                <a:schemeClr val="accent1">
                  <a:lumMod val="75000"/>
                </a:schemeClr>
              </a:solidFill>
            </a:endParaRPr>
          </a:p>
        </p:txBody>
      </p:sp>
      <p:sp>
        <p:nvSpPr>
          <p:cNvPr id="13" name="Footer Placeholder 3">
            <a:extLst>
              <a:ext uri="{FF2B5EF4-FFF2-40B4-BE49-F238E27FC236}">
                <a16:creationId xmlns:a16="http://schemas.microsoft.com/office/drawing/2014/main" id="{2F02D10B-4F0D-F56B-EB65-29072B1735FF}"/>
              </a:ext>
            </a:extLst>
          </p:cNvPr>
          <p:cNvSpPr>
            <a:spLocks noGrp="1"/>
          </p:cNvSpPr>
          <p:nvPr>
            <p:ph type="ftr" sz="quarter" idx="11"/>
          </p:nvPr>
        </p:nvSpPr>
        <p:spPr>
          <a:xfrm>
            <a:off x="3281363" y="6356352"/>
            <a:ext cx="3343275" cy="365125"/>
          </a:xfrm>
        </p:spPr>
        <p:txBody>
          <a:bodyPr/>
          <a:lstStyle/>
          <a:p>
            <a:pPr defTabSz="914400">
              <a:spcAft>
                <a:spcPts val="600"/>
              </a:spcAft>
            </a:pPr>
            <a:r>
              <a:rPr lang="en-US" dirty="0"/>
              <a:t>Royal Life Saving Society UK – www.rlss.org.uk</a:t>
            </a:r>
          </a:p>
        </p:txBody>
      </p:sp>
      <p:pic>
        <p:nvPicPr>
          <p:cNvPr id="8" name="Picture 7">
            <a:extLst>
              <a:ext uri="{FF2B5EF4-FFF2-40B4-BE49-F238E27FC236}">
                <a16:creationId xmlns:a16="http://schemas.microsoft.com/office/drawing/2014/main" id="{2DBB9486-03B0-8A1A-41C3-355D2A1204F8}"/>
              </a:ext>
            </a:extLst>
          </p:cNvPr>
          <p:cNvPicPr>
            <a:picLocks noChangeAspect="1"/>
          </p:cNvPicPr>
          <p:nvPr/>
        </p:nvPicPr>
        <p:blipFill>
          <a:blip r:embed="rId4"/>
          <a:stretch>
            <a:fillRect/>
          </a:stretch>
        </p:blipFill>
        <p:spPr>
          <a:xfrm>
            <a:off x="180110" y="4782438"/>
            <a:ext cx="1540370" cy="1505362"/>
          </a:xfrm>
          <a:prstGeom prst="rect">
            <a:avLst/>
          </a:prstGeom>
          <a:effectLst>
            <a:softEdge rad="127000"/>
          </a:effectLst>
        </p:spPr>
      </p:pic>
    </p:spTree>
    <p:extLst>
      <p:ext uri="{BB962C8B-B14F-4D97-AF65-F5344CB8AC3E}">
        <p14:creationId xmlns:p14="http://schemas.microsoft.com/office/powerpoint/2010/main" val="33782143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6EB968AF-E012-2FA3-BB31-9B0614297DB4}"/>
              </a:ext>
            </a:extLst>
          </p:cNvPr>
          <p:cNvSpPr>
            <a:spLocks noGrp="1"/>
          </p:cNvSpPr>
          <p:nvPr>
            <p:ph type="ftr" sz="quarter" idx="11"/>
          </p:nvPr>
        </p:nvSpPr>
        <p:spPr/>
        <p:txBody>
          <a:bodyPr/>
          <a:lstStyle/>
          <a:p>
            <a:pPr defTabSz="914400"/>
            <a:r>
              <a:rPr lang="en-US"/>
              <a:t>Royal Life Saving Society UK – www.rlss.org.uk</a:t>
            </a:r>
            <a:endParaRPr lang="en-US" dirty="0"/>
          </a:p>
        </p:txBody>
      </p:sp>
      <p:pic>
        <p:nvPicPr>
          <p:cNvPr id="12" name="Picture 11">
            <a:extLst>
              <a:ext uri="{FF2B5EF4-FFF2-40B4-BE49-F238E27FC236}">
                <a16:creationId xmlns:a16="http://schemas.microsoft.com/office/drawing/2014/main" id="{B6B54663-EF85-F207-A2E6-45E91C4B7DF6}"/>
              </a:ext>
            </a:extLst>
          </p:cNvPr>
          <p:cNvPicPr>
            <a:picLocks noChangeAspect="1"/>
          </p:cNvPicPr>
          <p:nvPr/>
        </p:nvPicPr>
        <p:blipFill>
          <a:blip r:embed="rId3"/>
          <a:stretch>
            <a:fillRect/>
          </a:stretch>
        </p:blipFill>
        <p:spPr>
          <a:xfrm>
            <a:off x="71349" y="405122"/>
            <a:ext cx="9638611" cy="6047756"/>
          </a:xfrm>
          <a:prstGeom prst="rect">
            <a:avLst/>
          </a:prstGeom>
        </p:spPr>
      </p:pic>
      <p:sp>
        <p:nvSpPr>
          <p:cNvPr id="13" name="Rectangle 12">
            <a:extLst>
              <a:ext uri="{FF2B5EF4-FFF2-40B4-BE49-F238E27FC236}">
                <a16:creationId xmlns:a16="http://schemas.microsoft.com/office/drawing/2014/main" id="{96416B17-79E1-633F-1D33-B4FFA04700ED}"/>
              </a:ext>
            </a:extLst>
          </p:cNvPr>
          <p:cNvSpPr/>
          <p:nvPr/>
        </p:nvSpPr>
        <p:spPr>
          <a:xfrm>
            <a:off x="924790" y="2680854"/>
            <a:ext cx="7931727" cy="2687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E464A55E-D3DE-4325-1A93-E82D6D8FAA78}"/>
              </a:ext>
              <a:ext uri="{C183D7F6-B498-43B3-948B-1728B52AA6E4}">
                <adec:decorative xmlns:adec="http://schemas.microsoft.com/office/drawing/2017/decorative" val="1"/>
              </a:ext>
            </a:extLst>
          </p:cNvPr>
          <p:cNvPicPr>
            <a:picLocks noChangeAspect="1"/>
          </p:cNvPicPr>
          <p:nvPr/>
        </p:nvPicPr>
        <p:blipFill>
          <a:blip r:embed="rId4"/>
          <a:stretch>
            <a:fillRect/>
          </a:stretch>
        </p:blipFill>
        <p:spPr>
          <a:xfrm>
            <a:off x="1121584" y="3083092"/>
            <a:ext cx="1890974" cy="1936847"/>
          </a:xfrm>
          <a:prstGeom prst="rect">
            <a:avLst/>
          </a:prstGeom>
        </p:spPr>
      </p:pic>
      <p:pic>
        <p:nvPicPr>
          <p:cNvPr id="6" name="Picture 5">
            <a:extLst>
              <a:ext uri="{FF2B5EF4-FFF2-40B4-BE49-F238E27FC236}">
                <a16:creationId xmlns:a16="http://schemas.microsoft.com/office/drawing/2014/main" id="{BBEA9B79-0CAE-2813-2E6D-351D12AFD9E4}"/>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3170602" y="3095168"/>
            <a:ext cx="1952289" cy="1941443"/>
          </a:xfrm>
          <a:prstGeom prst="rect">
            <a:avLst/>
          </a:prstGeom>
        </p:spPr>
      </p:pic>
      <p:pic>
        <p:nvPicPr>
          <p:cNvPr id="8" name="Picture 7">
            <a:extLst>
              <a:ext uri="{FF2B5EF4-FFF2-40B4-BE49-F238E27FC236}">
                <a16:creationId xmlns:a16="http://schemas.microsoft.com/office/drawing/2014/main" id="{92C3907C-720E-8CE4-D66A-468939FBB137}"/>
              </a:ext>
              <a:ext uri="{C183D7F6-B498-43B3-948B-1728B52AA6E4}">
                <adec:decorative xmlns:adec="http://schemas.microsoft.com/office/drawing/2017/decorative" val="1"/>
              </a:ext>
            </a:extLst>
          </p:cNvPr>
          <p:cNvPicPr>
            <a:picLocks noChangeAspect="1"/>
          </p:cNvPicPr>
          <p:nvPr/>
        </p:nvPicPr>
        <p:blipFill>
          <a:blip r:embed="rId6"/>
          <a:stretch>
            <a:fillRect/>
          </a:stretch>
        </p:blipFill>
        <p:spPr>
          <a:xfrm>
            <a:off x="5227917" y="2899230"/>
            <a:ext cx="1428016" cy="2040805"/>
          </a:xfrm>
          <a:prstGeom prst="rect">
            <a:avLst/>
          </a:prstGeom>
        </p:spPr>
      </p:pic>
      <p:pic>
        <p:nvPicPr>
          <p:cNvPr id="10" name="Picture 9">
            <a:extLst>
              <a:ext uri="{FF2B5EF4-FFF2-40B4-BE49-F238E27FC236}">
                <a16:creationId xmlns:a16="http://schemas.microsoft.com/office/drawing/2014/main" id="{2F43A36E-6405-290E-3D57-DC1726F48D5D}"/>
              </a:ext>
              <a:ext uri="{C183D7F6-B498-43B3-948B-1728B52AA6E4}">
                <adec:decorative xmlns:adec="http://schemas.microsoft.com/office/drawing/2017/decorative" val="1"/>
              </a:ext>
            </a:extLst>
          </p:cNvPr>
          <p:cNvPicPr>
            <a:picLocks noChangeAspect="1"/>
          </p:cNvPicPr>
          <p:nvPr/>
        </p:nvPicPr>
        <p:blipFill>
          <a:blip r:embed="rId7"/>
          <a:stretch>
            <a:fillRect/>
          </a:stretch>
        </p:blipFill>
        <p:spPr>
          <a:xfrm>
            <a:off x="6906516" y="3083092"/>
            <a:ext cx="1738529" cy="1856943"/>
          </a:xfrm>
          <a:prstGeom prst="rect">
            <a:avLst/>
          </a:prstGeom>
        </p:spPr>
      </p:pic>
    </p:spTree>
    <p:extLst>
      <p:ext uri="{BB962C8B-B14F-4D97-AF65-F5344CB8AC3E}">
        <p14:creationId xmlns:p14="http://schemas.microsoft.com/office/powerpoint/2010/main" val="98506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ppt_w</p:attrName>
                                        </p:attrNameLst>
                                      </p:cBhvr>
                                      <p:tavLst>
                                        <p:tav tm="0" fmla="#ppt_w*sin(2.5*pi*$)">
                                          <p:val>
                                            <p:fltVal val="0"/>
                                          </p:val>
                                        </p:tav>
                                        <p:tav tm="100000">
                                          <p:val>
                                            <p:fltVal val="1"/>
                                          </p:val>
                                        </p:tav>
                                      </p:tavLst>
                                    </p:anim>
                                    <p:anim calcmode="lin" valueType="num">
                                      <p:cBhvr>
                                        <p:cTn id="9"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2000"/>
                                        <p:tgtEl>
                                          <p:spTgt spid="6"/>
                                        </p:tgtEl>
                                      </p:cBhvr>
                                    </p:animEffect>
                                    <p:anim calcmode="lin" valueType="num">
                                      <p:cBhvr>
                                        <p:cTn id="15" dur="2000" fill="hold"/>
                                        <p:tgtEl>
                                          <p:spTgt spid="6"/>
                                        </p:tgtEl>
                                        <p:attrNameLst>
                                          <p:attrName>ppt_w</p:attrName>
                                        </p:attrNameLst>
                                      </p:cBhvr>
                                      <p:tavLst>
                                        <p:tav tm="0" fmla="#ppt_w*sin(2.5*pi*$)">
                                          <p:val>
                                            <p:fltVal val="0"/>
                                          </p:val>
                                        </p:tav>
                                        <p:tav tm="100000">
                                          <p:val>
                                            <p:fltVal val="1"/>
                                          </p:val>
                                        </p:tav>
                                      </p:tavLst>
                                    </p:anim>
                                    <p:anim calcmode="lin" valueType="num">
                                      <p:cBhvr>
                                        <p:cTn id="16"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2000"/>
                                        <p:tgtEl>
                                          <p:spTgt spid="8"/>
                                        </p:tgtEl>
                                      </p:cBhvr>
                                    </p:animEffect>
                                    <p:anim calcmode="lin" valueType="num">
                                      <p:cBhvr>
                                        <p:cTn id="22" dur="2000" fill="hold"/>
                                        <p:tgtEl>
                                          <p:spTgt spid="8"/>
                                        </p:tgtEl>
                                        <p:attrNameLst>
                                          <p:attrName>ppt_w</p:attrName>
                                        </p:attrNameLst>
                                      </p:cBhvr>
                                      <p:tavLst>
                                        <p:tav tm="0" fmla="#ppt_w*sin(2.5*pi*$)">
                                          <p:val>
                                            <p:fltVal val="0"/>
                                          </p:val>
                                        </p:tav>
                                        <p:tav tm="100000">
                                          <p:val>
                                            <p:fltVal val="1"/>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2000"/>
                                        <p:tgtEl>
                                          <p:spTgt spid="10"/>
                                        </p:tgtEl>
                                      </p:cBhvr>
                                    </p:animEffect>
                                    <p:anim calcmode="lin" valueType="num">
                                      <p:cBhvr>
                                        <p:cTn id="29" dur="2000" fill="hold"/>
                                        <p:tgtEl>
                                          <p:spTgt spid="10"/>
                                        </p:tgtEl>
                                        <p:attrNameLst>
                                          <p:attrName>ppt_w</p:attrName>
                                        </p:attrNameLst>
                                      </p:cBhvr>
                                      <p:tavLst>
                                        <p:tav tm="0" fmla="#ppt_w*sin(2.5*pi*$)">
                                          <p:val>
                                            <p:fltVal val="0"/>
                                          </p:val>
                                        </p:tav>
                                        <p:tav tm="100000">
                                          <p:val>
                                            <p:fltVal val="1"/>
                                          </p:val>
                                        </p:tav>
                                      </p:tavLst>
                                    </p:anim>
                                    <p:anim calcmode="lin" valueType="num">
                                      <p:cBhvr>
                                        <p:cTn id="30"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95E47FA-FF44-E9D8-4ADC-66D35CA4D3D7}"/>
              </a:ext>
            </a:extLst>
          </p:cNvPr>
          <p:cNvPicPr>
            <a:picLocks noChangeAspect="1"/>
          </p:cNvPicPr>
          <p:nvPr/>
        </p:nvPicPr>
        <p:blipFill>
          <a:blip r:embed="rId2"/>
          <a:stretch>
            <a:fillRect/>
          </a:stretch>
        </p:blipFill>
        <p:spPr>
          <a:xfrm>
            <a:off x="98425" y="734711"/>
            <a:ext cx="9709150" cy="5388579"/>
          </a:xfrm>
          <a:prstGeom prst="rect">
            <a:avLst/>
          </a:prstGeom>
          <a:noFill/>
        </p:spPr>
      </p:pic>
      <p:sp>
        <p:nvSpPr>
          <p:cNvPr id="3" name="Footer Placeholder 2">
            <a:extLst>
              <a:ext uri="{FF2B5EF4-FFF2-40B4-BE49-F238E27FC236}">
                <a16:creationId xmlns:a16="http://schemas.microsoft.com/office/drawing/2014/main" id="{9EFC557D-F846-D927-C17A-B9265B289224}"/>
              </a:ext>
            </a:extLst>
          </p:cNvPr>
          <p:cNvSpPr>
            <a:spLocks noGrp="1"/>
          </p:cNvSpPr>
          <p:nvPr>
            <p:ph type="ftr" sz="quarter" idx="11"/>
          </p:nvPr>
        </p:nvSpPr>
        <p:spPr/>
        <p:txBody>
          <a:bodyPr/>
          <a:lstStyle/>
          <a:p>
            <a:pPr defTabSz="914400">
              <a:spcAft>
                <a:spcPts val="600"/>
              </a:spcAft>
            </a:pPr>
            <a:r>
              <a:rPr lang="en-US"/>
              <a:t>Royal Life Saving Society UK – www.rlss.org.uk</a:t>
            </a:r>
          </a:p>
        </p:txBody>
      </p:sp>
    </p:spTree>
    <p:extLst>
      <p:ext uri="{BB962C8B-B14F-4D97-AF65-F5344CB8AC3E}">
        <p14:creationId xmlns:p14="http://schemas.microsoft.com/office/powerpoint/2010/main" val="30745947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2DE03062-D83C-5BB6-A194-9EC5664748CC}"/>
              </a:ext>
            </a:extLst>
          </p:cNvPr>
          <p:cNvSpPr>
            <a:spLocks noGrp="1"/>
          </p:cNvSpPr>
          <p:nvPr>
            <p:ph type="ftr" sz="quarter" idx="11"/>
          </p:nvPr>
        </p:nvSpPr>
        <p:spPr/>
        <p:txBody>
          <a:bodyPr/>
          <a:lstStyle/>
          <a:p>
            <a:pPr defTabSz="914400"/>
            <a:r>
              <a:rPr lang="en-US"/>
              <a:t>Royal Life Saving Society UK – www.rlss.org.uk</a:t>
            </a:r>
            <a:endParaRPr lang="en-US" dirty="0"/>
          </a:p>
        </p:txBody>
      </p:sp>
      <p:pic>
        <p:nvPicPr>
          <p:cNvPr id="4" name="Picture 3" descr="Text, whiteboard&#10;&#10;Description automatically generated">
            <a:extLst>
              <a:ext uri="{FF2B5EF4-FFF2-40B4-BE49-F238E27FC236}">
                <a16:creationId xmlns:a16="http://schemas.microsoft.com/office/drawing/2014/main" id="{6A780CEF-B2C8-9563-CEF0-F069A188AC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579120"/>
            <a:ext cx="9876887" cy="5547360"/>
          </a:xfrm>
          <a:prstGeom prst="rect">
            <a:avLst/>
          </a:prstGeom>
        </p:spPr>
      </p:pic>
    </p:spTree>
    <p:extLst>
      <p:ext uri="{BB962C8B-B14F-4D97-AF65-F5344CB8AC3E}">
        <p14:creationId xmlns:p14="http://schemas.microsoft.com/office/powerpoint/2010/main" val="3826804443"/>
      </p:ext>
    </p:extLst>
  </p:cSld>
  <p:clrMapOvr>
    <a:masterClrMapping/>
  </p:clrMapOvr>
</p:sld>
</file>

<file path=ppt/theme/theme1.xml><?xml version="1.0" encoding="utf-8"?>
<a:theme xmlns:a="http://schemas.openxmlformats.org/drawingml/2006/main" name="ActivityCard">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A0DF9C3-C01F-48F3-8C97-6B6A07AC9509}" vid="{4B69785D-B7E6-4581-A9A4-5BDB7DBC2D0A}"/>
    </a:ext>
  </a:extLst>
</a:theme>
</file>

<file path=ppt/theme/theme2.xml><?xml version="1.0" encoding="utf-8"?>
<a:theme xmlns:a="http://schemas.openxmlformats.org/drawingml/2006/main" name="2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ActivityCard">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DA0DF9C3-C01F-48F3-8C97-6B6A07AC9509}" vid="{4B69785D-B7E6-4581-A9A4-5BDB7DBC2D0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6e5403ef-3bd0-40a9-ad7d-d41cd062ecbe">
      <Terms xmlns="http://schemas.microsoft.com/office/infopath/2007/PartnerControls"/>
    </lcf76f155ced4ddcb4097134ff3c332f>
    <TaxCatchAll xmlns="3e7dad61-457f-40e5-b381-af7e7669e75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9C0FC7DD9627C4083BE1F6736D63C02" ma:contentTypeVersion="16" ma:contentTypeDescription="Create a new document." ma:contentTypeScope="" ma:versionID="c8f4d3e90756d441534165e9c63522c8">
  <xsd:schema xmlns:xsd="http://www.w3.org/2001/XMLSchema" xmlns:xs="http://www.w3.org/2001/XMLSchema" xmlns:p="http://schemas.microsoft.com/office/2006/metadata/properties" xmlns:ns2="6e5403ef-3bd0-40a9-ad7d-d41cd062ecbe" xmlns:ns3="3e7dad61-457f-40e5-b381-af7e7669e752" targetNamespace="http://schemas.microsoft.com/office/2006/metadata/properties" ma:root="true" ma:fieldsID="9843dc5b62c20fc5751db6a7ce6ec5a9" ns2:_="" ns3:_="">
    <xsd:import namespace="6e5403ef-3bd0-40a9-ad7d-d41cd062ecbe"/>
    <xsd:import namespace="3e7dad61-457f-40e5-b381-af7e7669e75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e5403ef-3bd0-40a9-ad7d-d41cd062ec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0815683-d289-4b86-a206-27136f024001"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e7dad61-457f-40e5-b381-af7e7669e75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7e0b4adc-07a8-4cfc-b89b-317f65834f66}" ma:internalName="TaxCatchAll" ma:showField="CatchAllData" ma:web="3e7dad61-457f-40e5-b381-af7e7669e75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5286A2-151B-47E4-8A62-0FD17EFEABF1}">
  <ds:schemaRefs>
    <ds:schemaRef ds:uri="http://purl.org/dc/elements/1.1/"/>
    <ds:schemaRef ds:uri="http://purl.org/dc/dcmitype/"/>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www.w3.org/XML/1998/namespace"/>
    <ds:schemaRef ds:uri="1ccb116b-d491-4e27-ae34-f91197eee70b"/>
    <ds:schemaRef ds:uri="8c1e8ec8-17e1-4b33-ac53-94c83fd1159d"/>
    <ds:schemaRef ds:uri="http://purl.org/dc/terms/"/>
    <ds:schemaRef ds:uri="f1d3aa98-9c89-4deb-ae78-c21fcc7f9dbf"/>
    <ds:schemaRef ds:uri="6e5403ef-3bd0-40a9-ad7d-d41cd062ecbe"/>
    <ds:schemaRef ds:uri="3e7dad61-457f-40e5-b381-af7e7669e752"/>
  </ds:schemaRefs>
</ds:datastoreItem>
</file>

<file path=customXml/itemProps2.xml><?xml version="1.0" encoding="utf-8"?>
<ds:datastoreItem xmlns:ds="http://schemas.openxmlformats.org/officeDocument/2006/customXml" ds:itemID="{CD6FC567-47C9-4728-B9FC-5E369FA01873}">
  <ds:schemaRefs>
    <ds:schemaRef ds:uri="http://schemas.microsoft.com/sharepoint/v3/contenttype/forms"/>
  </ds:schemaRefs>
</ds:datastoreItem>
</file>

<file path=customXml/itemProps3.xml><?xml version="1.0" encoding="utf-8"?>
<ds:datastoreItem xmlns:ds="http://schemas.openxmlformats.org/officeDocument/2006/customXml" ds:itemID="{AF364106-DC3D-43BF-A634-7C7B1DBF3B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e5403ef-3bd0-40a9-ad7d-d41cd062ecbe"/>
    <ds:schemaRef ds:uri="3e7dad61-457f-40e5-b381-af7e7669e7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DPW Lesson Plan Template </Template>
  <TotalTime>1462</TotalTime>
  <Words>1525</Words>
  <Application>Microsoft Office PowerPoint</Application>
  <PresentationFormat>A4 Paper (210x297 mm)</PresentationFormat>
  <Paragraphs>68</Paragraphs>
  <Slides>15</Slides>
  <Notes>14</Notes>
  <HiddenSlides>0</HiddenSlides>
  <MMClips>1</MMClips>
  <ScaleCrop>false</ScaleCrop>
  <HeadingPairs>
    <vt:vector size="6" baseType="variant">
      <vt:variant>
        <vt:lpstr>Fonts Used</vt:lpstr>
      </vt:variant>
      <vt:variant>
        <vt:i4>3</vt:i4>
      </vt:variant>
      <vt:variant>
        <vt:lpstr>Theme</vt:lpstr>
      </vt:variant>
      <vt:variant>
        <vt:i4>4</vt:i4>
      </vt:variant>
      <vt:variant>
        <vt:lpstr>Slide Titles</vt:lpstr>
      </vt:variant>
      <vt:variant>
        <vt:i4>15</vt:i4>
      </vt:variant>
    </vt:vector>
  </HeadingPairs>
  <TitlesOfParts>
    <vt:vector size="22" baseType="lpstr">
      <vt:lpstr>Arial</vt:lpstr>
      <vt:lpstr>Astoria EXTRA LIGHT</vt:lpstr>
      <vt:lpstr>Calibri</vt:lpstr>
      <vt:lpstr>ActivityCard</vt:lpstr>
      <vt:lpstr>2_Custom Design</vt:lpstr>
      <vt:lpstr>Custom Design</vt:lpstr>
      <vt:lpstr>1_ActivityCard</vt:lpstr>
      <vt:lpstr>PowerPoint Presentation</vt:lpstr>
      <vt:lpstr>Water is fun!</vt:lpstr>
      <vt:lpstr>What different types of water are there?</vt:lpstr>
      <vt:lpstr>PowerPoint Presentation</vt:lpstr>
      <vt:lpstr>PowerPoint Presentation</vt:lpstr>
      <vt:lpstr>PowerPoint Presentation</vt:lpstr>
      <vt:lpstr>PowerPoint Presentation</vt:lpstr>
      <vt:lpstr>PowerPoint Presentation</vt:lpstr>
      <vt:lpstr>Stop and think</vt:lpstr>
      <vt:lpstr>Stay together</vt:lpstr>
      <vt:lpstr>PowerPoint Presentation</vt:lpstr>
      <vt:lpstr>FLOAT</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Royal life saving society uk’s  primary school water safety presentation</dc:title>
  <dc:creator>Elouise Greenwood</dc:creator>
  <cp:lastModifiedBy>Sarah Goldsworthy</cp:lastModifiedBy>
  <cp:revision>9</cp:revision>
  <dcterms:created xsi:type="dcterms:W3CDTF">2020-03-09T08:57:34Z</dcterms:created>
  <dcterms:modified xsi:type="dcterms:W3CDTF">2026-06-02T21:05:08Z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0x010100D9C0FC7DD9627C4083BE1F6736D63C02</vt:lpwstr>
  </property>
  <property fmtid="{D5CDD505-2E9C-101B-9397-08002B2CF9AE}" pid="3" name="MediaServiceImageTags">
    <vt:lpwstr/>
  </property>
</Properties>
</file>