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72" r:id="rId5"/>
    <p:sldId id="269" r:id="rId6"/>
    <p:sldId id="274" r:id="rId7"/>
    <p:sldId id="275" r:id="rId8"/>
    <p:sldId id="276" r:id="rId9"/>
    <p:sldId id="277" r:id="rId10"/>
    <p:sldId id="278" r:id="rId11"/>
    <p:sldId id="279" r:id="rId12"/>
    <p:sldId id="271" r:id="rId13"/>
    <p:sldId id="273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66FF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8E0D30-F3E6-4237-A22C-751435AFD60F}" v="42" dt="2025-05-19T08:54:02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57" autoAdjust="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ldsworthy" userId="469ba864-30bf-40dc-8cdf-409769cb2cfc" providerId="ADAL" clId="{888E0D30-F3E6-4237-A22C-751435AFD60F}"/>
    <pc:docChg chg="undo custSel addSld modSld">
      <pc:chgData name="Sarah Goldsworthy" userId="469ba864-30bf-40dc-8cdf-409769cb2cfc" providerId="ADAL" clId="{888E0D30-F3E6-4237-A22C-751435AFD60F}" dt="2025-05-19T08:54:02.110" v="550" actId="114"/>
      <pc:docMkLst>
        <pc:docMk/>
      </pc:docMkLst>
      <pc:sldChg chg="addSp modSp mod modAnim">
        <pc:chgData name="Sarah Goldsworthy" userId="469ba864-30bf-40dc-8cdf-409769cb2cfc" providerId="ADAL" clId="{888E0D30-F3E6-4237-A22C-751435AFD60F}" dt="2025-05-19T08:54:02.110" v="550" actId="114"/>
        <pc:sldMkLst>
          <pc:docMk/>
          <pc:sldMk cId="113784293" sldId="276"/>
        </pc:sldMkLst>
        <pc:spChg chg="mod">
          <ac:chgData name="Sarah Goldsworthy" userId="469ba864-30bf-40dc-8cdf-409769cb2cfc" providerId="ADAL" clId="{888E0D30-F3E6-4237-A22C-751435AFD60F}" dt="2025-05-19T08:53:52.861" v="548" actId="20577"/>
          <ac:spMkLst>
            <pc:docMk/>
            <pc:sldMk cId="113784293" sldId="276"/>
            <ac:spMk id="3" creationId="{48677AC7-3991-B972-3317-204B05AA8DA0}"/>
          </ac:spMkLst>
        </pc:spChg>
        <pc:spChg chg="add mod">
          <ac:chgData name="Sarah Goldsworthy" userId="469ba864-30bf-40dc-8cdf-409769cb2cfc" providerId="ADAL" clId="{888E0D30-F3E6-4237-A22C-751435AFD60F}" dt="2025-05-19T08:53:38.293" v="525" actId="1076"/>
          <ac:spMkLst>
            <pc:docMk/>
            <pc:sldMk cId="113784293" sldId="276"/>
            <ac:spMk id="4" creationId="{36062188-31AD-619A-B48E-2111E48B8F6F}"/>
          </ac:spMkLst>
        </pc:spChg>
        <pc:spChg chg="add mod">
          <ac:chgData name="Sarah Goldsworthy" userId="469ba864-30bf-40dc-8cdf-409769cb2cfc" providerId="ADAL" clId="{888E0D30-F3E6-4237-A22C-751435AFD60F}" dt="2025-05-19T08:54:02.110" v="550" actId="114"/>
          <ac:spMkLst>
            <pc:docMk/>
            <pc:sldMk cId="113784293" sldId="276"/>
            <ac:spMk id="13" creationId="{346ABC95-5383-7032-7D12-47F17880D73B}"/>
          </ac:spMkLst>
        </pc:spChg>
      </pc:sldChg>
      <pc:sldChg chg="modSp mod">
        <pc:chgData name="Sarah Goldsworthy" userId="469ba864-30bf-40dc-8cdf-409769cb2cfc" providerId="ADAL" clId="{888E0D30-F3E6-4237-A22C-751435AFD60F}" dt="2025-05-19T08:05:03.210" v="49" actId="2711"/>
        <pc:sldMkLst>
          <pc:docMk/>
          <pc:sldMk cId="2961464449" sldId="278"/>
        </pc:sldMkLst>
        <pc:spChg chg="mod">
          <ac:chgData name="Sarah Goldsworthy" userId="469ba864-30bf-40dc-8cdf-409769cb2cfc" providerId="ADAL" clId="{888E0D30-F3E6-4237-A22C-751435AFD60F}" dt="2025-05-19T08:05:03.210" v="49" actId="2711"/>
          <ac:spMkLst>
            <pc:docMk/>
            <pc:sldMk cId="2961464449" sldId="278"/>
            <ac:spMk id="2" creationId="{E95AE170-394C-730E-42D4-0D7274D73FAE}"/>
          </ac:spMkLst>
        </pc:spChg>
        <pc:spChg chg="mod">
          <ac:chgData name="Sarah Goldsworthy" userId="469ba864-30bf-40dc-8cdf-409769cb2cfc" providerId="ADAL" clId="{888E0D30-F3E6-4237-A22C-751435AFD60F}" dt="2025-05-19T08:04:44.181" v="5" actId="20577"/>
          <ac:spMkLst>
            <pc:docMk/>
            <pc:sldMk cId="2961464449" sldId="278"/>
            <ac:spMk id="3" creationId="{EF5D6F34-E1C6-4F31-4202-7A2E08F7FEA3}"/>
          </ac:spMkLst>
        </pc:spChg>
      </pc:sldChg>
      <pc:sldChg chg="addSp delSp modSp new mod modClrScheme chgLayout">
        <pc:chgData name="Sarah Goldsworthy" userId="469ba864-30bf-40dc-8cdf-409769cb2cfc" providerId="ADAL" clId="{888E0D30-F3E6-4237-A22C-751435AFD60F}" dt="2025-05-19T08:50:10.693" v="349" actId="21"/>
        <pc:sldMkLst>
          <pc:docMk/>
          <pc:sldMk cId="1346376109" sldId="279"/>
        </pc:sldMkLst>
        <pc:spChg chg="del mod ord">
          <ac:chgData name="Sarah Goldsworthy" userId="469ba864-30bf-40dc-8cdf-409769cb2cfc" providerId="ADAL" clId="{888E0D30-F3E6-4237-A22C-751435AFD60F}" dt="2025-05-19T08:05:21.943" v="51" actId="700"/>
          <ac:spMkLst>
            <pc:docMk/>
            <pc:sldMk cId="1346376109" sldId="279"/>
            <ac:spMk id="2" creationId="{A8AB7986-6D8E-72FB-E82B-3619E52ADB9D}"/>
          </ac:spMkLst>
        </pc:spChg>
        <pc:spChg chg="del mod ord">
          <ac:chgData name="Sarah Goldsworthy" userId="469ba864-30bf-40dc-8cdf-409769cb2cfc" providerId="ADAL" clId="{888E0D30-F3E6-4237-A22C-751435AFD60F}" dt="2025-05-19T08:05:21.943" v="51" actId="700"/>
          <ac:spMkLst>
            <pc:docMk/>
            <pc:sldMk cId="1346376109" sldId="279"/>
            <ac:spMk id="3" creationId="{7E176B3E-19B5-8296-C6E8-4031F491FF92}"/>
          </ac:spMkLst>
        </pc:spChg>
        <pc:spChg chg="add mod ord">
          <ac:chgData name="Sarah Goldsworthy" userId="469ba864-30bf-40dc-8cdf-409769cb2cfc" providerId="ADAL" clId="{888E0D30-F3E6-4237-A22C-751435AFD60F}" dt="2025-05-19T08:09:23.810" v="222" actId="2711"/>
          <ac:spMkLst>
            <pc:docMk/>
            <pc:sldMk cId="1346376109" sldId="279"/>
            <ac:spMk id="4" creationId="{1A716EA7-17A0-BE10-B4FC-47E945A4D807}"/>
          </ac:spMkLst>
        </pc:spChg>
        <pc:spChg chg="add mod ord">
          <ac:chgData name="Sarah Goldsworthy" userId="469ba864-30bf-40dc-8cdf-409769cb2cfc" providerId="ADAL" clId="{888E0D30-F3E6-4237-A22C-751435AFD60F}" dt="2025-05-19T08:48:39.560" v="230" actId="14100"/>
          <ac:spMkLst>
            <pc:docMk/>
            <pc:sldMk cId="1346376109" sldId="279"/>
            <ac:spMk id="5" creationId="{C7B24F77-BF4B-F8EE-F6B8-CCBF73F0187B}"/>
          </ac:spMkLst>
        </pc:spChg>
        <pc:spChg chg="add del mod ord">
          <ac:chgData name="Sarah Goldsworthy" userId="469ba864-30bf-40dc-8cdf-409769cb2cfc" providerId="ADAL" clId="{888E0D30-F3E6-4237-A22C-751435AFD60F}" dt="2025-05-19T08:07:02.685" v="164" actId="21"/>
          <ac:spMkLst>
            <pc:docMk/>
            <pc:sldMk cId="1346376109" sldId="279"/>
            <ac:spMk id="6" creationId="{1909DB41-4D7C-F1F7-1B1D-694C34F147F5}"/>
          </ac:spMkLst>
        </pc:spChg>
        <pc:spChg chg="add mod">
          <ac:chgData name="Sarah Goldsworthy" userId="469ba864-30bf-40dc-8cdf-409769cb2cfc" providerId="ADAL" clId="{888E0D30-F3E6-4237-A22C-751435AFD60F}" dt="2025-05-19T08:09:31.643" v="227" actId="20577"/>
          <ac:spMkLst>
            <pc:docMk/>
            <pc:sldMk cId="1346376109" sldId="279"/>
            <ac:spMk id="8" creationId="{AD6E8C0E-E614-13D2-BBA0-449A59CBE259}"/>
          </ac:spMkLst>
        </pc:spChg>
        <pc:spChg chg="add mod">
          <ac:chgData name="Sarah Goldsworthy" userId="469ba864-30bf-40dc-8cdf-409769cb2cfc" providerId="ADAL" clId="{888E0D30-F3E6-4237-A22C-751435AFD60F}" dt="2025-05-19T08:49:14.478" v="244" actId="1076"/>
          <ac:spMkLst>
            <pc:docMk/>
            <pc:sldMk cId="1346376109" sldId="279"/>
            <ac:spMk id="12" creationId="{30F6F6A9-CB21-BD8F-9AC6-31C3B99A21A8}"/>
          </ac:spMkLst>
        </pc:spChg>
        <pc:spChg chg="add del mod">
          <ac:chgData name="Sarah Goldsworthy" userId="469ba864-30bf-40dc-8cdf-409769cb2cfc" providerId="ADAL" clId="{888E0D30-F3E6-4237-A22C-751435AFD60F}" dt="2025-05-19T08:50:10.693" v="349" actId="21"/>
          <ac:spMkLst>
            <pc:docMk/>
            <pc:sldMk cId="1346376109" sldId="279"/>
            <ac:spMk id="13" creationId="{346ABC95-5383-7032-7D12-47F17880D73B}"/>
          </ac:spMkLst>
        </pc:spChg>
        <pc:picChg chg="add mod">
          <ac:chgData name="Sarah Goldsworthy" userId="469ba864-30bf-40dc-8cdf-409769cb2cfc" providerId="ADAL" clId="{888E0D30-F3E6-4237-A22C-751435AFD60F}" dt="2025-05-19T08:08:15.231" v="190" actId="1076"/>
          <ac:picMkLst>
            <pc:docMk/>
            <pc:sldMk cId="1346376109" sldId="279"/>
            <ac:picMk id="10" creationId="{85FE9B52-12B7-1A54-7011-A17207BFCD2D}"/>
          </ac:picMkLst>
        </pc:picChg>
      </pc:sldChg>
    </pc:docChg>
  </pc:docChgLst>
  <pc:docChgLst>
    <pc:chgData name="Sarah Goldsworthy" userId="469ba864-30bf-40dc-8cdf-409769cb2cfc" providerId="ADAL" clId="{46839F36-D9F2-4648-9CD4-B9176B60DDBE}"/>
    <pc:docChg chg="custSel modSld">
      <pc:chgData name="Sarah Goldsworthy" userId="469ba864-30bf-40dc-8cdf-409769cb2cfc" providerId="ADAL" clId="{46839F36-D9F2-4648-9CD4-B9176B60DDBE}" dt="2025-05-19T09:04:47.734" v="0" actId="21"/>
      <pc:docMkLst>
        <pc:docMk/>
      </pc:docMkLst>
      <pc:sldChg chg="delSp mod delAnim">
        <pc:chgData name="Sarah Goldsworthy" userId="469ba864-30bf-40dc-8cdf-409769cb2cfc" providerId="ADAL" clId="{46839F36-D9F2-4648-9CD4-B9176B60DDBE}" dt="2025-05-19T09:04:47.734" v="0" actId="21"/>
        <pc:sldMkLst>
          <pc:docMk/>
          <pc:sldMk cId="3347540217" sldId="272"/>
        </pc:sldMkLst>
        <pc:picChg chg="del">
          <ac:chgData name="Sarah Goldsworthy" userId="469ba864-30bf-40dc-8cdf-409769cb2cfc" providerId="ADAL" clId="{46839F36-D9F2-4648-9CD4-B9176B60DDBE}" dt="2025-05-19T09:04:47.734" v="0" actId="21"/>
          <ac:picMkLst>
            <pc:docMk/>
            <pc:sldMk cId="3347540217" sldId="272"/>
            <ac:picMk id="3" creationId="{8E38E33B-E8DA-CB16-26F6-AF471BD120D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0914F-7C91-432C-8459-BBA6AC501CF1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E6DBF-6D04-4DA9-B9D8-89E0B9D9A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59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D5789-FE11-49EF-BD5D-BC1BE4E07FA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051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4D4DA078-F32F-4C32-BEAB-9056EBBAFC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E9B583F9-36AC-4262-927D-741C9A315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D3687-3C1A-4EF4-9B83-E544CB5B4D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1393C7-AD78-4341-93B0-8847938BC74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390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the pictures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E6DBF-6D04-4DA9-B9D8-89E0B9D9A13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232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E6DBF-6D04-4DA9-B9D8-89E0B9D9A13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699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E6DBF-6D04-4DA9-B9D8-89E0B9D9A13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995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>
            <a:extLst>
              <a:ext uri="{FF2B5EF4-FFF2-40B4-BE49-F238E27FC236}">
                <a16:creationId xmlns:a16="http://schemas.microsoft.com/office/drawing/2014/main" id="{8875DE67-7830-4F27-BA7A-4F2AA7A55A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>
            <a:extLst>
              <a:ext uri="{FF2B5EF4-FFF2-40B4-BE49-F238E27FC236}">
                <a16:creationId xmlns:a16="http://schemas.microsoft.com/office/drawing/2014/main" id="{C8B2BFC3-5DD0-4807-BF4B-895BE161C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92164" name="Slide Number Placeholder 3">
            <a:extLst>
              <a:ext uri="{FF2B5EF4-FFF2-40B4-BE49-F238E27FC236}">
                <a16:creationId xmlns:a16="http://schemas.microsoft.com/office/drawing/2014/main" id="{6E02C3F0-1CA4-4ECA-A2E5-C9F2DE1D51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DAEFA4-FD57-4663-9E06-E3743CCB3EB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857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D5789-FE11-49EF-BD5D-BC1BE4E07FA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70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F2A6-FD70-43E1-92D2-72365D0D63DE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6FA0-116E-4BA9-A505-E432032F6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96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F2A6-FD70-43E1-92D2-72365D0D63DE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6FA0-116E-4BA9-A505-E432032F6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40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F2A6-FD70-43E1-92D2-72365D0D63DE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6FA0-116E-4BA9-A505-E432032F6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2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F2A6-FD70-43E1-92D2-72365D0D63DE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6FA0-116E-4BA9-A505-E432032F6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93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F2A6-FD70-43E1-92D2-72365D0D63DE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6FA0-116E-4BA9-A505-E432032F6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32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F2A6-FD70-43E1-92D2-72365D0D63DE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6FA0-116E-4BA9-A505-E432032F6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88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F2A6-FD70-43E1-92D2-72365D0D63DE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6FA0-116E-4BA9-A505-E432032F6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46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F2A6-FD70-43E1-92D2-72365D0D63DE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6FA0-116E-4BA9-A505-E432032F6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10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F2A6-FD70-43E1-92D2-72365D0D63DE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6FA0-116E-4BA9-A505-E432032F6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98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F2A6-FD70-43E1-92D2-72365D0D63DE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6FA0-116E-4BA9-A505-E432032F6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11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F2A6-FD70-43E1-92D2-72365D0D63DE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6FA0-116E-4BA9-A505-E432032F6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21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5F2A6-FD70-43E1-92D2-72365D0D63DE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36FA0-116E-4BA9-A505-E432032F6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20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articles/z66gbq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3912" y="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>
                <a:solidFill>
                  <a:srgbClr val="0070C0"/>
                </a:solidFill>
                <a:latin typeface="Comic Sans MS" panose="030F0702030302020204" pitchFamily="66" charset="0"/>
              </a:rPr>
              <a:t>Gathering for worship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65AC86-9B1C-7952-4505-D138BB3F1F60}"/>
              </a:ext>
            </a:extLst>
          </p:cNvPr>
          <p:cNvSpPr txBox="1"/>
          <p:nvPr/>
        </p:nvSpPr>
        <p:spPr>
          <a:xfrm>
            <a:off x="1815152" y="2415654"/>
            <a:ext cx="9065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latin typeface="OpenDyslexic" panose="00000500000000000000" pitchFamily="50" charset="0"/>
              </a:rPr>
              <a:t>Who is my neighbour?</a:t>
            </a:r>
          </a:p>
        </p:txBody>
      </p:sp>
    </p:spTree>
    <p:extLst>
      <p:ext uri="{BB962C8B-B14F-4D97-AF65-F5344CB8AC3E}">
        <p14:creationId xmlns:p14="http://schemas.microsoft.com/office/powerpoint/2010/main" val="3347540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3912" y="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>
                <a:solidFill>
                  <a:srgbClr val="0070C0"/>
                </a:solidFill>
                <a:latin typeface="Comic Sans MS" panose="030F0702030302020204" pitchFamily="66" charset="0"/>
              </a:rPr>
              <a:t>Gathering for worship</a:t>
            </a:r>
          </a:p>
        </p:txBody>
      </p:sp>
    </p:spTree>
    <p:extLst>
      <p:ext uri="{BB962C8B-B14F-4D97-AF65-F5344CB8AC3E}">
        <p14:creationId xmlns:p14="http://schemas.microsoft.com/office/powerpoint/2010/main" val="308841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18BF710F-6BF2-47AB-8275-3947570A7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29" y="479425"/>
            <a:ext cx="1150982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600">
                <a:solidFill>
                  <a:srgbClr val="0070C0"/>
                </a:solidFill>
                <a:latin typeface="Comic Sans MS" panose="030F0702030302020204" pitchFamily="66" charset="0"/>
              </a:rPr>
              <a:t>Lord Jesus,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200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600">
                <a:solidFill>
                  <a:srgbClr val="0070C0"/>
                </a:solidFill>
                <a:latin typeface="Comic Sans MS" panose="030F0702030302020204" pitchFamily="66" charset="0"/>
              </a:rPr>
              <a:t>We light this candle to remind us that You are the Light of the World.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360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600">
                <a:solidFill>
                  <a:srgbClr val="0070C0"/>
                </a:solidFill>
                <a:latin typeface="Comic Sans MS" panose="030F0702030302020204" pitchFamily="66" charset="0"/>
              </a:rPr>
              <a:t>As we come together to pray and praise, may your light remove all darkness from our lives.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600">
                <a:solidFill>
                  <a:srgbClr val="0070C0"/>
                </a:solidFill>
                <a:latin typeface="Comic Sans MS" panose="030F0702030302020204" pitchFamily="66" charset="0"/>
              </a:rPr>
              <a:t>Amen.</a:t>
            </a:r>
            <a:endParaRPr lang="en-GB" altLang="en-US" sz="36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Candle Music">
            <a:hlinkClick r:id="" action="ppaction://media"/>
            <a:extLst>
              <a:ext uri="{FF2B5EF4-FFF2-40B4-BE49-F238E27FC236}">
                <a16:creationId xmlns:a16="http://schemas.microsoft.com/office/drawing/2014/main" id="{82C4084F-7C81-495B-A4FE-C3C28BD1BD7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0" end="0.8775"/>
                  <p14:fade out="1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7256" y="607377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b="5961"/>
          <a:stretch/>
        </p:blipFill>
        <p:spPr>
          <a:xfrm>
            <a:off x="4242817" y="4856099"/>
            <a:ext cx="3629025" cy="18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4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DAC2B9-421F-1069-1B0C-15633FF57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34" y="4313983"/>
            <a:ext cx="4410432" cy="22772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23DAC0-2714-6892-3745-CE176F295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4943" y="131772"/>
            <a:ext cx="2456597" cy="2205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AA0F89-3635-1DA0-FEE5-34F694F54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1214" y="2628285"/>
            <a:ext cx="6134956" cy="40105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ECAB4D-B3D5-5533-C899-59F227BD8E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483" y="163558"/>
            <a:ext cx="2915057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37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7493-813B-0EAD-9882-4F2D854CB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dirty="0">
                <a:solidFill>
                  <a:srgbClr val="0070C0"/>
                </a:solidFill>
                <a:latin typeface="OpenDyslexic" panose="00000500000000000000" pitchFamily="50" charset="0"/>
              </a:rPr>
              <a:t>Who is my neighbour?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46066-4475-2FAA-E711-7E05ADFB9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solidFill>
                <a:srgbClr val="0070C0"/>
              </a:solidFill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r>
              <a:rPr lang="en-GB" sz="4400" dirty="0">
                <a:solidFill>
                  <a:srgbClr val="0070C0"/>
                </a:solidFill>
                <a:latin typeface="OpenDyslexic" panose="00000500000000000000" pitchFamily="50" charset="0"/>
              </a:rPr>
              <a:t>‘The Kind Stranger’</a:t>
            </a:r>
          </a:p>
          <a:p>
            <a:pPr marL="0" indent="0" algn="ctr">
              <a:buNone/>
            </a:pPr>
            <a:endParaRPr lang="en-GB" sz="4400" dirty="0">
              <a:solidFill>
                <a:srgbClr val="0070C0"/>
              </a:solidFill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r>
              <a:rPr lang="en-GB" sz="4400" dirty="0">
                <a:solidFill>
                  <a:srgbClr val="0070C0"/>
                </a:solidFill>
                <a:latin typeface="OpenDyslexic" panose="00000500000000000000" pitchFamily="50" charset="0"/>
              </a:rPr>
              <a:t>‘The Story of the Good Samaritan’ Luke 10: 25-37</a:t>
            </a:r>
          </a:p>
        </p:txBody>
      </p:sp>
    </p:spTree>
    <p:extLst>
      <p:ext uri="{BB962C8B-B14F-4D97-AF65-F5344CB8AC3E}">
        <p14:creationId xmlns:p14="http://schemas.microsoft.com/office/powerpoint/2010/main" val="312401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9AEF2-388F-F405-D235-0E67AEDB9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27699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  <a:latin typeface="OpenDyslexic" panose="00000500000000000000" pitchFamily="50" charset="0"/>
              </a:rPr>
              <a:t>‘Now go and help your neighbour too…’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77AC7-3991-B972-3317-204B05AA8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2823"/>
            <a:ext cx="10515600" cy="3884139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OpenDyslexic" panose="00000500000000000000" pitchFamily="50" charset="0"/>
              </a:rPr>
              <a:t>Discuss who we can help.</a:t>
            </a:r>
          </a:p>
          <a:p>
            <a:r>
              <a:rPr lang="en-GB" dirty="0">
                <a:solidFill>
                  <a:srgbClr val="0070C0"/>
                </a:solidFill>
                <a:latin typeface="OpenDyslexic" panose="00000500000000000000" pitchFamily="50" charset="0"/>
              </a:rPr>
              <a:t>What can we do to help them? Discuss. 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62188-31AD-619A-B48E-2111E48B8F6F}"/>
              </a:ext>
            </a:extLst>
          </p:cNvPr>
          <p:cNvSpPr txBox="1"/>
          <p:nvPr/>
        </p:nvSpPr>
        <p:spPr>
          <a:xfrm>
            <a:off x="780197" y="3429000"/>
            <a:ext cx="106316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OpenDyslexic" panose="00000500000000000000" pitchFamily="50" charset="0"/>
              </a:rPr>
              <a:t>homeless,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OpenDyslexic" panose="00000500000000000000" pitchFamily="50" charset="0"/>
              </a:rPr>
              <a:t>poor,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OpenDyslexic" panose="00000500000000000000" pitchFamily="50" charset="0"/>
              </a:rPr>
              <a:t>sick,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OpenDyslexic" panose="00000500000000000000" pitchFamily="50" charset="0"/>
              </a:rPr>
              <a:t>refugees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OpenDyslexic" panose="00000500000000000000" pitchFamily="50" charset="0"/>
              </a:rPr>
              <a:t>those who have experienced extreme sadness: bullying, loss of a loved one, parents separated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6ABC95-5383-7032-7D12-47F17880D73B}"/>
              </a:ext>
            </a:extLst>
          </p:cNvPr>
          <p:cNvSpPr txBox="1"/>
          <p:nvPr/>
        </p:nvSpPr>
        <p:spPr>
          <a:xfrm>
            <a:off x="6823881" y="5715297"/>
            <a:ext cx="5230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  <a:latin typeface="OpenDyslexic" panose="00000500000000000000" pitchFamily="50" charset="0"/>
              </a:rPr>
              <a:t>A refugee is someone who has fled from their own country because they don’t feel safe there anymore. </a:t>
            </a:r>
          </a:p>
        </p:txBody>
      </p:sp>
    </p:spTree>
    <p:extLst>
      <p:ext uri="{BB962C8B-B14F-4D97-AF65-F5344CB8AC3E}">
        <p14:creationId xmlns:p14="http://schemas.microsoft.com/office/powerpoint/2010/main" val="11378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AFFD6-6E8E-3789-3382-5FFA682E7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6448" y="4389437"/>
            <a:ext cx="9144000" cy="2387600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OpenDyslexic" panose="00000500000000000000" pitchFamily="50" charset="0"/>
              </a:rPr>
              <a:t>Bubble Prayer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2FBD8A-1C67-E0E3-CBCA-41B13A337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3372" y="2191023"/>
            <a:ext cx="3270913" cy="2039784"/>
          </a:xfrm>
        </p:spPr>
        <p:txBody>
          <a:bodyPr>
            <a:normAutofit/>
          </a:bodyPr>
          <a:lstStyle/>
          <a:p>
            <a:r>
              <a:rPr lang="en-GB" dirty="0">
                <a:latin typeface="OpenDyslexic" panose="00000500000000000000" pitchFamily="50" charset="0"/>
              </a:rPr>
              <a:t>As each bubble moves around, listen to the prayers for those people in need.</a:t>
            </a:r>
          </a:p>
        </p:txBody>
      </p:sp>
      <p:pic>
        <p:nvPicPr>
          <p:cNvPr id="1026" name="Picture 2" descr="Bubbles On Blue Background Free Stock Photo - Public Domain Pictures">
            <a:extLst>
              <a:ext uri="{FF2B5EF4-FFF2-40B4-BE49-F238E27FC236}">
                <a16:creationId xmlns:a16="http://schemas.microsoft.com/office/drawing/2014/main" id="{1E558CED-414C-272A-46EA-0B564CDA4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6" y="201708"/>
            <a:ext cx="7590999" cy="506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10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AE170-394C-730E-42D4-0D7274D73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OpenDyslexic" panose="00000500000000000000" pitchFamily="50" charset="0"/>
              </a:rPr>
              <a:t>Let us reflect on those who need our help.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D6F34-E1C6-4F31-4202-7A2E08F7F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Dear Lord,</a:t>
            </a:r>
          </a:p>
          <a:p>
            <a:pPr marL="0" indent="0">
              <a:buNone/>
            </a:pPr>
            <a:r>
              <a:rPr lang="en-GB" dirty="0"/>
              <a:t>You taught us to look after our neighbours.</a:t>
            </a:r>
          </a:p>
          <a:p>
            <a:pPr marL="0" indent="0">
              <a:buNone/>
            </a:pPr>
            <a:r>
              <a:rPr lang="en-GB" dirty="0"/>
              <a:t>Help us to speak in love and compassion</a:t>
            </a:r>
          </a:p>
          <a:p>
            <a:pPr marL="0" indent="0">
              <a:buNone/>
            </a:pPr>
            <a:r>
              <a:rPr lang="en-GB" dirty="0"/>
              <a:t>Help us to walk alongside those who are in need.</a:t>
            </a:r>
          </a:p>
          <a:p>
            <a:pPr marL="0" indent="0">
              <a:buNone/>
            </a:pPr>
            <a:r>
              <a:rPr lang="en-GB" dirty="0"/>
              <a:t>Help us to be your hands to clothe, feed and give shelter to those in need. </a:t>
            </a:r>
          </a:p>
          <a:p>
            <a:pPr marL="0" indent="0">
              <a:buNone/>
            </a:pPr>
            <a:r>
              <a:rPr lang="en-GB" dirty="0"/>
              <a:t>Help us to be your ears to listen to those who need help.</a:t>
            </a:r>
          </a:p>
          <a:p>
            <a:pPr marL="0" indent="0">
              <a:buNone/>
            </a:pPr>
            <a:r>
              <a:rPr lang="en-GB" dirty="0"/>
              <a:t>Hear our prayer.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464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716EA7-17A0-BE10-B4FC-47E945A4D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OpenDyslexic" panose="00000500000000000000" pitchFamily="50" charset="0"/>
              </a:rPr>
              <a:t>In class…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B24F77-BF4B-F8EE-F6B8-CCBF73F01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750088"/>
          </a:xfrm>
        </p:spPr>
        <p:txBody>
          <a:bodyPr/>
          <a:lstStyle/>
          <a:p>
            <a:pPr marL="0" indent="0">
              <a:buNone/>
            </a:pPr>
            <a:r>
              <a:rPr lang="en-GB">
                <a:latin typeface="OpenDyslexic" panose="00000500000000000000" pitchFamily="50" charset="0"/>
              </a:rPr>
              <a:t>If a refugee came to our school, how would we make them feel welcome.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6E8C0E-E614-13D2-BBA0-449A59CBE2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       </a:t>
            </a:r>
            <a:r>
              <a:rPr lang="en-GB" dirty="0">
                <a:latin typeface="OpenDyslexic" panose="00000500000000000000" pitchFamily="50" charset="0"/>
              </a:rPr>
              <a:t>Read an extract from: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FE9B52-12B7-1A54-7011-A17207BFC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347" y="2633424"/>
            <a:ext cx="2705478" cy="34199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F6F6A9-CB21-BD8F-9AC6-31C3B99A21A8}"/>
              </a:ext>
            </a:extLst>
          </p:cNvPr>
          <p:cNvSpPr txBox="1"/>
          <p:nvPr/>
        </p:nvSpPr>
        <p:spPr>
          <a:xfrm>
            <a:off x="394648" y="6020608"/>
            <a:ext cx="6093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16-22 June</a:t>
            </a:r>
          </a:p>
          <a:p>
            <a:r>
              <a:rPr lang="en-GB" dirty="0">
                <a:hlinkClick r:id="rId3"/>
              </a:rPr>
              <a:t>Refugee Week 2025 - Resources for teaching - BBC Teach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6376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4">
            <a:extLst>
              <a:ext uri="{FF2B5EF4-FFF2-40B4-BE49-F238E27FC236}">
                <a16:creationId xmlns:a16="http://schemas.microsoft.com/office/drawing/2014/main" id="{33FF7D62-F1CA-4936-BCAC-A1E1AAB27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1614"/>
            <a:ext cx="118872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GB" altLang="en-US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b="1">
                <a:solidFill>
                  <a:srgbClr val="0070C0"/>
                </a:solidFill>
                <a:latin typeface="Comic Sans MS" panose="030F0702030302020204" pitchFamily="66" charset="0"/>
              </a:rPr>
              <a:t>LEADER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>
                <a:solidFill>
                  <a:srgbClr val="0070C0"/>
                </a:solidFill>
                <a:latin typeface="Comic Sans MS" panose="030F0702030302020204" pitchFamily="66" charset="0"/>
              </a:rPr>
              <a:t>Send us out in the power of your Spirit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>
                <a:solidFill>
                  <a:srgbClr val="0070C0"/>
                </a:solidFill>
                <a:latin typeface="Comic Sans MS" panose="030F0702030302020204" pitchFamily="66" charset="0"/>
              </a:rPr>
              <a:t>to live and work to your praise and glory.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b="1">
                <a:solidFill>
                  <a:srgbClr val="0070C0"/>
                </a:solidFill>
                <a:latin typeface="Comic Sans MS" panose="030F0702030302020204" pitchFamily="66" charset="0"/>
              </a:rPr>
              <a:t> </a:t>
            </a:r>
            <a:endParaRPr lang="en-GB" altLang="en-US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b="1">
                <a:solidFill>
                  <a:srgbClr val="0070C0"/>
                </a:solidFill>
                <a:latin typeface="Comic Sans MS" panose="030F0702030302020204" pitchFamily="66" charset="0"/>
              </a:rPr>
              <a:t>ALL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>
                <a:solidFill>
                  <a:srgbClr val="0070C0"/>
                </a:solidFill>
                <a:latin typeface="Comic Sans MS" panose="030F0702030302020204" pitchFamily="66" charset="0"/>
              </a:rPr>
              <a:t>May the grace of our Lord Jesus Christ, and the love of God, and the fellowship of the Holy Spirit be with us all, now and evermore. Amen</a:t>
            </a:r>
            <a:endParaRPr lang="en-GB" altLang="en-US" sz="280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1139" name="Picture 5">
            <a:extLst>
              <a:ext uri="{FF2B5EF4-FFF2-40B4-BE49-F238E27FC236}">
                <a16:creationId xmlns:a16="http://schemas.microsoft.com/office/drawing/2014/main" id="{96590BA8-2F21-4AEA-944F-A6BBA4F05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9537"/>
          <a:stretch>
            <a:fillRect/>
          </a:stretch>
        </p:blipFill>
        <p:spPr bwMode="auto">
          <a:xfrm>
            <a:off x="10579594" y="201614"/>
            <a:ext cx="1322121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andle Music">
            <a:hlinkClick r:id="" action="ppaction://media"/>
            <a:extLst>
              <a:ext uri="{FF2B5EF4-FFF2-40B4-BE49-F238E27FC236}">
                <a16:creationId xmlns:a16="http://schemas.microsoft.com/office/drawing/2014/main" id="{82C4084F-7C81-495B-A4FE-C3C28BD1BD7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0" end="0.8775"/>
                  <p14:fade out="10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40654" y="61173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3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27fc467-7ef8-43eb-ac4b-1aafd8e691a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0B8CB352C0854C89FA0A5471339C5E" ma:contentTypeVersion="9" ma:contentTypeDescription="Create a new document." ma:contentTypeScope="" ma:versionID="f4e4fe491abcb99e1e501e91114353d4">
  <xsd:schema xmlns:xsd="http://www.w3.org/2001/XMLSchema" xmlns:xs="http://www.w3.org/2001/XMLSchema" xmlns:p="http://schemas.microsoft.com/office/2006/metadata/properties" xmlns:ns3="527fc467-7ef8-43eb-ac4b-1aafd8e691a4" xmlns:ns4="0952d3f0-e653-4379-b6f0-df9528c3ccba" targetNamespace="http://schemas.microsoft.com/office/2006/metadata/properties" ma:root="true" ma:fieldsID="8bbbeba0c6ced17c9a0aea7a72c9213a" ns3:_="" ns4:_="">
    <xsd:import namespace="527fc467-7ef8-43eb-ac4b-1aafd8e691a4"/>
    <xsd:import namespace="0952d3f0-e653-4379-b6f0-df9528c3cc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7fc467-7ef8-43eb-ac4b-1aafd8e691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2d3f0-e653-4379-b6f0-df9528c3ccb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8A3BA6-2658-4151-B7FC-264D1D94F198}">
  <ds:schemaRefs>
    <ds:schemaRef ds:uri="0952d3f0-e653-4379-b6f0-df9528c3ccba"/>
    <ds:schemaRef ds:uri="527fc467-7ef8-43eb-ac4b-1aafd8e691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B98158F-B9EC-418C-AFAC-92FD69923A8A}">
  <ds:schemaRefs>
    <ds:schemaRef ds:uri="0952d3f0-e653-4379-b6f0-df9528c3ccba"/>
    <ds:schemaRef ds:uri="527fc467-7ef8-43eb-ac4b-1aafd8e691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F3E8CC1-E3FD-41B6-BA0F-68A3D90D1B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338</Words>
  <Application>Microsoft Office PowerPoint</Application>
  <PresentationFormat>Widescreen</PresentationFormat>
  <Paragraphs>55</Paragraphs>
  <Slides>10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OpenDyslexic</vt:lpstr>
      <vt:lpstr>Times New Roman</vt:lpstr>
      <vt:lpstr>Office Theme</vt:lpstr>
      <vt:lpstr>Gathering for worship</vt:lpstr>
      <vt:lpstr>PowerPoint Presentation</vt:lpstr>
      <vt:lpstr>PowerPoint Presentation</vt:lpstr>
      <vt:lpstr>Who is my neighbour?</vt:lpstr>
      <vt:lpstr>‘Now go and help your neighbour too…’</vt:lpstr>
      <vt:lpstr>Bubble Prayer</vt:lpstr>
      <vt:lpstr>Let us reflect on those who need our help.</vt:lpstr>
      <vt:lpstr>In class…</vt:lpstr>
      <vt:lpstr>PowerPoint Presentation</vt:lpstr>
      <vt:lpstr>Gathering for worship</vt:lpstr>
    </vt:vector>
  </TitlesOfParts>
  <Company>Drift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Perseverance</dc:title>
  <dc:creator>Sarah Goldsworthy</dc:creator>
  <cp:lastModifiedBy>Sarah Goldsworthy</cp:lastModifiedBy>
  <cp:revision>3</cp:revision>
  <cp:lastPrinted>2023-06-19T16:36:36Z</cp:lastPrinted>
  <dcterms:created xsi:type="dcterms:W3CDTF">2020-09-13T20:00:01Z</dcterms:created>
  <dcterms:modified xsi:type="dcterms:W3CDTF">2025-05-19T09:04:58Z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0x010100010B8CB352C0854C89FA0A5471339C5E</vt:lpwstr>
  </property>
</Properties>
</file>